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5.xml" ContentType="application/vnd.openxmlformats-officedocument.presentationml.tags+xml"/>
  <Override PartName="/ppt/notesSlides/notesSlide12.xml" ContentType="application/vnd.openxmlformats-officedocument.presentationml.notesSlide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ppt/tags/tag7.xml" ContentType="application/vnd.openxmlformats-officedocument.presentationml.tags+xml"/>
  <Override PartName="/ppt/notesSlides/notesSlide14.xml" ContentType="application/vnd.openxmlformats-officedocument.presentationml.notesSlide+xml"/>
  <Override PartName="/ppt/tags/tag8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7.xml" ContentType="application/vnd.openxmlformats-officedocument.presentationml.notesSlide+xml"/>
  <Override PartName="/ppt/tags/tag11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0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1.xml" ContentType="application/vnd.openxmlformats-officedocument.presentationml.notesSlide+xml"/>
  <Override PartName="/ppt/tags/tag16.xml" ContentType="application/vnd.openxmlformats-officedocument.presentationml.tags+xml"/>
  <Override PartName="/ppt/notesSlides/notesSlide22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20.xml" ContentType="application/vnd.openxmlformats-officedocument.presentationml.tags+xml"/>
  <Override PartName="/ppt/notesSlides/notesSlide25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6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27.xml" ContentType="application/vnd.openxmlformats-officedocument.presentationml.notesSlide+xml"/>
  <Override PartName="/ppt/tags/tag25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29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30.xml" ContentType="application/vnd.openxmlformats-officedocument.presentationml.tags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7" r:id="rId2"/>
    <p:sldId id="383" r:id="rId3"/>
    <p:sldId id="259" r:id="rId4"/>
    <p:sldId id="353" r:id="rId5"/>
    <p:sldId id="395" r:id="rId6"/>
    <p:sldId id="398" r:id="rId7"/>
    <p:sldId id="396" r:id="rId8"/>
    <p:sldId id="399" r:id="rId9"/>
    <p:sldId id="400" r:id="rId10"/>
    <p:sldId id="260" r:id="rId11"/>
    <p:sldId id="362" r:id="rId12"/>
    <p:sldId id="402" r:id="rId13"/>
    <p:sldId id="407" r:id="rId14"/>
    <p:sldId id="436" r:id="rId15"/>
    <p:sldId id="437" r:id="rId16"/>
    <p:sldId id="261" r:id="rId17"/>
    <p:sldId id="415" r:id="rId18"/>
    <p:sldId id="418" r:id="rId19"/>
    <p:sldId id="419" r:id="rId20"/>
    <p:sldId id="420" r:id="rId21"/>
    <p:sldId id="422" r:id="rId22"/>
    <p:sldId id="424" r:id="rId23"/>
    <p:sldId id="427" r:id="rId24"/>
    <p:sldId id="425" r:id="rId25"/>
    <p:sldId id="429" r:id="rId26"/>
    <p:sldId id="431" r:id="rId27"/>
    <p:sldId id="430" r:id="rId28"/>
    <p:sldId id="433" r:id="rId29"/>
    <p:sldId id="435" r:id="rId30"/>
    <p:sldId id="434" r:id="rId31"/>
    <p:sldId id="343" r:id="rId32"/>
    <p:sldId id="318" r:id="rId33"/>
    <p:sldId id="319" r:id="rId34"/>
    <p:sldId id="291" r:id="rId35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水 水水" initials="水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50A2"/>
    <a:srgbClr val="F398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150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水 水水" userId="5afd51ae6bd675b9" providerId="LiveId" clId="{5275A9B8-CE2A-4587-978F-442EEDA2D8ED}"/>
    <pc:docChg chg="undo redo custSel delSld modSld sldOrd">
      <pc:chgData name="水 水水" userId="5afd51ae6bd675b9" providerId="LiveId" clId="{5275A9B8-CE2A-4587-978F-442EEDA2D8ED}" dt="2023-04-13T16:01:36.994" v="497" actId="20577"/>
      <pc:docMkLst>
        <pc:docMk/>
      </pc:docMkLst>
      <pc:sldChg chg="modSp mod">
        <pc:chgData name="水 水水" userId="5afd51ae6bd675b9" providerId="LiveId" clId="{5275A9B8-CE2A-4587-978F-442EEDA2D8ED}" dt="2023-04-13T15:31:33.169" v="382"/>
        <pc:sldMkLst>
          <pc:docMk/>
          <pc:sldMk cId="0" sldId="261"/>
        </pc:sldMkLst>
        <pc:spChg chg="mod">
          <ac:chgData name="水 水水" userId="5afd51ae6bd675b9" providerId="LiveId" clId="{5275A9B8-CE2A-4587-978F-442EEDA2D8ED}" dt="2023-04-13T15:31:33.169" v="382"/>
          <ac:spMkLst>
            <pc:docMk/>
            <pc:sldMk cId="0" sldId="261"/>
            <ac:spMk id="22" creationId="{00000000-0000-0000-0000-000000000000}"/>
          </ac:spMkLst>
        </pc:spChg>
      </pc:sldChg>
      <pc:sldChg chg="modSp del mod">
        <pc:chgData name="水 水水" userId="5afd51ae6bd675b9" providerId="LiveId" clId="{5275A9B8-CE2A-4587-978F-442EEDA2D8ED}" dt="2023-04-13T15:31:45.851" v="383" actId="2696"/>
        <pc:sldMkLst>
          <pc:docMk/>
          <pc:sldMk cId="0" sldId="308"/>
        </pc:sldMkLst>
        <pc:spChg chg="mod">
          <ac:chgData name="水 水水" userId="5afd51ae6bd675b9" providerId="LiveId" clId="{5275A9B8-CE2A-4587-978F-442EEDA2D8ED}" dt="2023-04-13T15:31:11.052" v="376" actId="21"/>
          <ac:spMkLst>
            <pc:docMk/>
            <pc:sldMk cId="0" sldId="308"/>
            <ac:spMk id="46" creationId="{00000000-0000-0000-0000-000000000000}"/>
          </ac:spMkLst>
        </pc:spChg>
      </pc:sldChg>
      <pc:sldChg chg="modSp mod">
        <pc:chgData name="水 水水" userId="5afd51ae6bd675b9" providerId="LiveId" clId="{5275A9B8-CE2A-4587-978F-442EEDA2D8ED}" dt="2023-04-13T14:07:01.392" v="42" actId="20577"/>
        <pc:sldMkLst>
          <pc:docMk/>
          <pc:sldMk cId="0" sldId="353"/>
        </pc:sldMkLst>
        <pc:spChg chg="mod">
          <ac:chgData name="水 水水" userId="5afd51ae6bd675b9" providerId="LiveId" clId="{5275A9B8-CE2A-4587-978F-442EEDA2D8ED}" dt="2023-04-13T14:07:01.392" v="42" actId="20577"/>
          <ac:spMkLst>
            <pc:docMk/>
            <pc:sldMk cId="0" sldId="353"/>
            <ac:spMk id="2" creationId="{00000000-0000-0000-0000-000000000000}"/>
          </ac:spMkLst>
        </pc:spChg>
      </pc:sldChg>
      <pc:sldChg chg="addSp modSp mod">
        <pc:chgData name="水 水水" userId="5afd51ae6bd675b9" providerId="LiveId" clId="{5275A9B8-CE2A-4587-978F-442EEDA2D8ED}" dt="2023-04-13T14:54:34.657" v="199" actId="207"/>
        <pc:sldMkLst>
          <pc:docMk/>
          <pc:sldMk cId="0" sldId="362"/>
        </pc:sldMkLst>
        <pc:spChg chg="mod">
          <ac:chgData name="水 水水" userId="5afd51ae6bd675b9" providerId="LiveId" clId="{5275A9B8-CE2A-4587-978F-442EEDA2D8ED}" dt="2023-04-13T14:52:08.360" v="195" actId="1076"/>
          <ac:spMkLst>
            <pc:docMk/>
            <pc:sldMk cId="0" sldId="362"/>
            <ac:spMk id="2" creationId="{00000000-0000-0000-0000-000000000000}"/>
          </ac:spMkLst>
        </pc:spChg>
        <pc:spChg chg="add mod">
          <ac:chgData name="水 水水" userId="5afd51ae6bd675b9" providerId="LiveId" clId="{5275A9B8-CE2A-4587-978F-442EEDA2D8ED}" dt="2023-04-13T14:54:34.657" v="199" actId="207"/>
          <ac:spMkLst>
            <pc:docMk/>
            <pc:sldMk cId="0" sldId="362"/>
            <ac:spMk id="5" creationId="{AE88184E-5926-458E-AFE0-7CF06A5315F6}"/>
          </ac:spMkLst>
        </pc:spChg>
        <pc:spChg chg="add mod ord">
          <ac:chgData name="水 水水" userId="5afd51ae6bd675b9" providerId="LiveId" clId="{5275A9B8-CE2A-4587-978F-442EEDA2D8ED}" dt="2023-04-13T14:46:16.734" v="171" actId="164"/>
          <ac:spMkLst>
            <pc:docMk/>
            <pc:sldMk cId="0" sldId="362"/>
            <ac:spMk id="6" creationId="{1C380F42-9FF0-4C95-BF01-B25ED43724EA}"/>
          </ac:spMkLst>
        </pc:spChg>
        <pc:spChg chg="add mod">
          <ac:chgData name="水 水水" userId="5afd51ae6bd675b9" providerId="LiveId" clId="{5275A9B8-CE2A-4587-978F-442EEDA2D8ED}" dt="2023-04-13T14:51:42.434" v="192" actId="207"/>
          <ac:spMkLst>
            <pc:docMk/>
            <pc:sldMk cId="0" sldId="362"/>
            <ac:spMk id="7" creationId="{CAAD3B71-32C1-4C1B-81D9-7A429827318F}"/>
          </ac:spMkLst>
        </pc:spChg>
        <pc:spChg chg="add mod ord">
          <ac:chgData name="水 水水" userId="5afd51ae6bd675b9" providerId="LiveId" clId="{5275A9B8-CE2A-4587-978F-442EEDA2D8ED}" dt="2023-04-13T14:52:28.870" v="197" actId="14100"/>
          <ac:spMkLst>
            <pc:docMk/>
            <pc:sldMk cId="0" sldId="362"/>
            <ac:spMk id="9" creationId="{0CEE7F01-E422-4781-936A-61EC6981E442}"/>
          </ac:spMkLst>
        </pc:spChg>
        <pc:grpChg chg="add mod">
          <ac:chgData name="水 水水" userId="5afd51ae6bd675b9" providerId="LiveId" clId="{5275A9B8-CE2A-4587-978F-442EEDA2D8ED}" dt="2023-04-13T14:51:14.010" v="187" actId="14100"/>
          <ac:grpSpMkLst>
            <pc:docMk/>
            <pc:sldMk cId="0" sldId="362"/>
            <ac:grpSpMk id="8" creationId="{40ED562A-088A-4C65-8BFF-2E6DEF9BE412}"/>
          </ac:grpSpMkLst>
        </pc:grpChg>
      </pc:sldChg>
      <pc:sldChg chg="addSp modSp mod">
        <pc:chgData name="水 水水" userId="5afd51ae6bd675b9" providerId="LiveId" clId="{5275A9B8-CE2A-4587-978F-442EEDA2D8ED}" dt="2023-04-13T14:23:14.061" v="48" actId="1440"/>
        <pc:sldMkLst>
          <pc:docMk/>
          <pc:sldMk cId="0" sldId="395"/>
        </pc:sldMkLst>
        <pc:spChg chg="mod">
          <ac:chgData name="水 水水" userId="5afd51ae6bd675b9" providerId="LiveId" clId="{5275A9B8-CE2A-4587-978F-442EEDA2D8ED}" dt="2023-04-13T14:22:56.675" v="44" actId="20577"/>
          <ac:spMkLst>
            <pc:docMk/>
            <pc:sldMk cId="0" sldId="395"/>
            <ac:spMk id="2" creationId="{00000000-0000-0000-0000-000000000000}"/>
          </ac:spMkLst>
        </pc:spChg>
        <pc:picChg chg="add mod">
          <ac:chgData name="水 水水" userId="5afd51ae6bd675b9" providerId="LiveId" clId="{5275A9B8-CE2A-4587-978F-442EEDA2D8ED}" dt="2023-04-13T14:23:14.061" v="48" actId="1440"/>
          <ac:picMkLst>
            <pc:docMk/>
            <pc:sldMk cId="0" sldId="395"/>
            <ac:picMk id="4" creationId="{A7D496A1-3656-4E6D-8437-484041B66721}"/>
          </ac:picMkLst>
        </pc:picChg>
      </pc:sldChg>
      <pc:sldChg chg="addSp delSp modSp mod">
        <pc:chgData name="水 水水" userId="5afd51ae6bd675b9" providerId="LiveId" clId="{5275A9B8-CE2A-4587-978F-442EEDA2D8ED}" dt="2023-04-13T14:33:36.652" v="155" actId="14100"/>
        <pc:sldMkLst>
          <pc:docMk/>
          <pc:sldMk cId="0" sldId="396"/>
        </pc:sldMkLst>
        <pc:spChg chg="mod">
          <ac:chgData name="水 水水" userId="5afd51ae6bd675b9" providerId="LiveId" clId="{5275A9B8-CE2A-4587-978F-442EEDA2D8ED}" dt="2023-04-13T14:28:12.936" v="77" actId="20577"/>
          <ac:spMkLst>
            <pc:docMk/>
            <pc:sldMk cId="0" sldId="396"/>
            <ac:spMk id="2" creationId="{00000000-0000-0000-0000-000000000000}"/>
          </ac:spMkLst>
        </pc:spChg>
        <pc:spChg chg="add del mod">
          <ac:chgData name="水 水水" userId="5afd51ae6bd675b9" providerId="LiveId" clId="{5275A9B8-CE2A-4587-978F-442EEDA2D8ED}" dt="2023-04-13T14:24:23.472" v="52" actId="11529"/>
          <ac:spMkLst>
            <pc:docMk/>
            <pc:sldMk cId="0" sldId="396"/>
            <ac:spMk id="3" creationId="{D1A253CE-0CDC-4D49-B9B3-F027228FD82B}"/>
          </ac:spMkLst>
        </pc:spChg>
        <pc:spChg chg="add mod">
          <ac:chgData name="水 水水" userId="5afd51ae6bd675b9" providerId="LiveId" clId="{5275A9B8-CE2A-4587-978F-442EEDA2D8ED}" dt="2023-04-13T14:30:28.007" v="119" actId="20577"/>
          <ac:spMkLst>
            <pc:docMk/>
            <pc:sldMk cId="0" sldId="396"/>
            <ac:spMk id="4" creationId="{46E27744-5DA9-4591-A586-B02008F35A25}"/>
          </ac:spMkLst>
        </pc:spChg>
        <pc:spChg chg="add mod ord">
          <ac:chgData name="水 水水" userId="5afd51ae6bd675b9" providerId="LiveId" clId="{5275A9B8-CE2A-4587-978F-442EEDA2D8ED}" dt="2023-04-13T14:27:51.429" v="66" actId="164"/>
          <ac:spMkLst>
            <pc:docMk/>
            <pc:sldMk cId="0" sldId="396"/>
            <ac:spMk id="5" creationId="{CDEDCB77-76D5-4FB9-BE58-5FE254FB4C00}"/>
          </ac:spMkLst>
        </pc:spChg>
        <pc:spChg chg="add mod ord">
          <ac:chgData name="水 水水" userId="5afd51ae6bd675b9" providerId="LiveId" clId="{5275A9B8-CE2A-4587-978F-442EEDA2D8ED}" dt="2023-04-13T14:29:41.560" v="82" actId="13822"/>
          <ac:spMkLst>
            <pc:docMk/>
            <pc:sldMk cId="0" sldId="396"/>
            <ac:spMk id="7" creationId="{93F6172E-94D6-4D29-BC1E-8CF2C53E2FE2}"/>
          </ac:spMkLst>
        </pc:spChg>
        <pc:grpChg chg="add mod">
          <ac:chgData name="水 水水" userId="5afd51ae6bd675b9" providerId="LiveId" clId="{5275A9B8-CE2A-4587-978F-442EEDA2D8ED}" dt="2023-04-13T14:33:36.652" v="155" actId="14100"/>
          <ac:grpSpMkLst>
            <pc:docMk/>
            <pc:sldMk cId="0" sldId="396"/>
            <ac:grpSpMk id="6" creationId="{6901DD27-B723-41CE-93FF-FE5512829F9A}"/>
          </ac:grpSpMkLst>
        </pc:grpChg>
        <pc:grpChg chg="add mod">
          <ac:chgData name="水 水水" userId="5afd51ae6bd675b9" providerId="LiveId" clId="{5275A9B8-CE2A-4587-978F-442EEDA2D8ED}" dt="2023-04-13T14:29:30.195" v="81" actId="164"/>
          <ac:grpSpMkLst>
            <pc:docMk/>
            <pc:sldMk cId="0" sldId="396"/>
            <ac:grpSpMk id="8" creationId="{47C44B94-274C-4C0F-9631-57BB4888C4DA}"/>
          </ac:grpSpMkLst>
        </pc:grpChg>
      </pc:sldChg>
      <pc:sldChg chg="modSp mod">
        <pc:chgData name="水 水水" userId="5afd51ae6bd675b9" providerId="LiveId" clId="{5275A9B8-CE2A-4587-978F-442EEDA2D8ED}" dt="2023-04-13T14:32:26.683" v="122" actId="207"/>
        <pc:sldMkLst>
          <pc:docMk/>
          <pc:sldMk cId="0" sldId="398"/>
        </pc:sldMkLst>
        <pc:spChg chg="mod">
          <ac:chgData name="水 水水" userId="5afd51ae6bd675b9" providerId="LiveId" clId="{5275A9B8-CE2A-4587-978F-442EEDA2D8ED}" dt="2023-04-13T14:32:26.683" v="122" actId="207"/>
          <ac:spMkLst>
            <pc:docMk/>
            <pc:sldMk cId="0" sldId="398"/>
            <ac:spMk id="2" creationId="{00000000-0000-0000-0000-000000000000}"/>
          </ac:spMkLst>
        </pc:spChg>
      </pc:sldChg>
      <pc:sldChg chg="modSp mod modAnim">
        <pc:chgData name="水 水水" userId="5afd51ae6bd675b9" providerId="LiveId" clId="{5275A9B8-CE2A-4587-978F-442EEDA2D8ED}" dt="2023-04-13T14:33:22.500" v="153" actId="1076"/>
        <pc:sldMkLst>
          <pc:docMk/>
          <pc:sldMk cId="0" sldId="400"/>
        </pc:sldMkLst>
        <pc:spChg chg="mod">
          <ac:chgData name="水 水水" userId="5afd51ae6bd675b9" providerId="LiveId" clId="{5275A9B8-CE2A-4587-978F-442EEDA2D8ED}" dt="2023-04-13T14:33:22.500" v="153" actId="1076"/>
          <ac:spMkLst>
            <pc:docMk/>
            <pc:sldMk cId="0" sldId="400"/>
            <ac:spMk id="5" creationId="{00000000-0000-0000-0000-000000000000}"/>
          </ac:spMkLst>
        </pc:spChg>
        <pc:spChg chg="mod">
          <ac:chgData name="水 水水" userId="5afd51ae6bd675b9" providerId="LiveId" clId="{5275A9B8-CE2A-4587-978F-442EEDA2D8ED}" dt="2023-04-13T14:33:20.632" v="152"/>
          <ac:spMkLst>
            <pc:docMk/>
            <pc:sldMk cId="0" sldId="400"/>
            <ac:spMk id="8" creationId="{00000000-0000-0000-0000-000000000000}"/>
          </ac:spMkLst>
        </pc:spChg>
      </pc:sldChg>
      <pc:sldChg chg="modSp del mod">
        <pc:chgData name="水 水水" userId="5afd51ae6bd675b9" providerId="LiveId" clId="{5275A9B8-CE2A-4587-978F-442EEDA2D8ED}" dt="2023-04-13T15:11:54.499" v="259" actId="2696"/>
        <pc:sldMkLst>
          <pc:docMk/>
          <pc:sldMk cId="0" sldId="401"/>
        </pc:sldMkLst>
        <pc:spChg chg="mod">
          <ac:chgData name="水 水水" userId="5afd51ae6bd675b9" providerId="LiveId" clId="{5275A9B8-CE2A-4587-978F-442EEDA2D8ED}" dt="2023-04-13T14:59:28.854" v="217" actId="21"/>
          <ac:spMkLst>
            <pc:docMk/>
            <pc:sldMk cId="0" sldId="401"/>
            <ac:spMk id="2" creationId="{00000000-0000-0000-0000-000000000000}"/>
          </ac:spMkLst>
        </pc:spChg>
      </pc:sldChg>
      <pc:sldChg chg="addSp modSp mod ord">
        <pc:chgData name="水 水水" userId="5afd51ae6bd675b9" providerId="LiveId" clId="{5275A9B8-CE2A-4587-978F-442EEDA2D8ED}" dt="2023-04-13T15:18:16.244" v="315" actId="1076"/>
        <pc:sldMkLst>
          <pc:docMk/>
          <pc:sldMk cId="0" sldId="402"/>
        </pc:sldMkLst>
        <pc:spChg chg="mod">
          <ac:chgData name="水 水水" userId="5afd51ae6bd675b9" providerId="LiveId" clId="{5275A9B8-CE2A-4587-978F-442EEDA2D8ED}" dt="2023-04-13T15:06:28.725" v="254" actId="20577"/>
          <ac:spMkLst>
            <pc:docMk/>
            <pc:sldMk cId="0" sldId="402"/>
            <ac:spMk id="2" creationId="{00000000-0000-0000-0000-000000000000}"/>
          </ac:spMkLst>
        </pc:spChg>
        <pc:spChg chg="add mod">
          <ac:chgData name="水 水水" userId="5afd51ae6bd675b9" providerId="LiveId" clId="{5275A9B8-CE2A-4587-978F-442EEDA2D8ED}" dt="2023-04-13T14:59:04.573" v="214" actId="164"/>
          <ac:spMkLst>
            <pc:docMk/>
            <pc:sldMk cId="0" sldId="402"/>
            <ac:spMk id="6" creationId="{B7DBFEA6-9821-4088-B148-6DA6523BB142}"/>
          </ac:spMkLst>
        </pc:spChg>
        <pc:spChg chg="add mod ord">
          <ac:chgData name="水 水水" userId="5afd51ae6bd675b9" providerId="LiveId" clId="{5275A9B8-CE2A-4587-978F-442EEDA2D8ED}" dt="2023-04-13T15:04:39.334" v="235" actId="13822"/>
          <ac:spMkLst>
            <pc:docMk/>
            <pc:sldMk cId="0" sldId="402"/>
            <ac:spMk id="8" creationId="{1B2A9713-F699-447F-BA9C-E0C454294356}"/>
          </ac:spMkLst>
        </pc:spChg>
        <pc:spChg chg="add mod">
          <ac:chgData name="水 水水" userId="5afd51ae6bd675b9" providerId="LiveId" clId="{5275A9B8-CE2A-4587-978F-442EEDA2D8ED}" dt="2023-04-13T15:06:12.363" v="249" actId="20577"/>
          <ac:spMkLst>
            <pc:docMk/>
            <pc:sldMk cId="0" sldId="402"/>
            <ac:spMk id="9" creationId="{13365F3F-CA11-41C2-B5AE-1C32DA935606}"/>
          </ac:spMkLst>
        </pc:spChg>
        <pc:spChg chg="mod">
          <ac:chgData name="水 水水" userId="5afd51ae6bd675b9" providerId="LiveId" clId="{5275A9B8-CE2A-4587-978F-442EEDA2D8ED}" dt="2023-04-13T15:03:35.872" v="229" actId="1076"/>
          <ac:spMkLst>
            <pc:docMk/>
            <pc:sldMk cId="0" sldId="402"/>
            <ac:spMk id="31" creationId="{00000000-0000-0000-0000-000000000000}"/>
          </ac:spMkLst>
        </pc:spChg>
        <pc:grpChg chg="add mod">
          <ac:chgData name="水 水水" userId="5afd51ae6bd675b9" providerId="LiveId" clId="{5275A9B8-CE2A-4587-978F-442EEDA2D8ED}" dt="2023-04-13T15:18:16.244" v="315" actId="1076"/>
          <ac:grpSpMkLst>
            <pc:docMk/>
            <pc:sldMk cId="0" sldId="402"/>
            <ac:grpSpMk id="5" creationId="{45DF7AC8-3F85-425F-BCC1-89DCE33D98AE}"/>
          </ac:grpSpMkLst>
        </pc:grpChg>
        <pc:grpChg chg="add mod">
          <ac:chgData name="水 水水" userId="5afd51ae6bd675b9" providerId="LiveId" clId="{5275A9B8-CE2A-4587-978F-442EEDA2D8ED}" dt="2023-04-13T15:04:42.483" v="236" actId="1076"/>
          <ac:grpSpMkLst>
            <pc:docMk/>
            <pc:sldMk cId="0" sldId="402"/>
            <ac:grpSpMk id="10" creationId="{DEDA9AEF-52D2-4DA1-83DD-ADC02DF88E67}"/>
          </ac:grpSpMkLst>
        </pc:grpChg>
        <pc:picChg chg="mod">
          <ac:chgData name="水 水水" userId="5afd51ae6bd675b9" providerId="LiveId" clId="{5275A9B8-CE2A-4587-978F-442EEDA2D8ED}" dt="2023-04-13T15:06:50.185" v="256" actId="1440"/>
          <ac:picMkLst>
            <pc:docMk/>
            <pc:sldMk cId="0" sldId="402"/>
            <ac:picMk id="3" creationId="{00000000-0000-0000-0000-000000000000}"/>
          </ac:picMkLst>
        </pc:picChg>
      </pc:sldChg>
      <pc:sldChg chg="del">
        <pc:chgData name="水 水水" userId="5afd51ae6bd675b9" providerId="LiveId" clId="{5275A9B8-CE2A-4587-978F-442EEDA2D8ED}" dt="2023-04-13T14:55:23.871" v="200" actId="2696"/>
        <pc:sldMkLst>
          <pc:docMk/>
          <pc:sldMk cId="0" sldId="403"/>
        </pc:sldMkLst>
      </pc:sldChg>
      <pc:sldChg chg="addSp delSp del mod">
        <pc:chgData name="水 水水" userId="5afd51ae6bd675b9" providerId="LiveId" clId="{5275A9B8-CE2A-4587-978F-442EEDA2D8ED}" dt="2023-04-13T15:26:47.020" v="374" actId="2696"/>
        <pc:sldMkLst>
          <pc:docMk/>
          <pc:sldMk cId="0" sldId="404"/>
        </pc:sldMkLst>
        <pc:spChg chg="add del">
          <ac:chgData name="水 水水" userId="5afd51ae6bd675b9" providerId="LiveId" clId="{5275A9B8-CE2A-4587-978F-442EEDA2D8ED}" dt="2023-04-13T15:12:21.574" v="261" actId="21"/>
          <ac:spMkLst>
            <pc:docMk/>
            <pc:sldMk cId="0" sldId="404"/>
            <ac:spMk id="2" creationId="{00000000-0000-0000-0000-000000000000}"/>
          </ac:spMkLst>
        </pc:spChg>
      </pc:sldChg>
      <pc:sldChg chg="addSp modSp mod ord">
        <pc:chgData name="水 水水" userId="5afd51ae6bd675b9" providerId="LiveId" clId="{5275A9B8-CE2A-4587-978F-442EEDA2D8ED}" dt="2023-04-13T15:25:08.548" v="373" actId="1076"/>
        <pc:sldMkLst>
          <pc:docMk/>
          <pc:sldMk cId="0" sldId="407"/>
        </pc:sldMkLst>
        <pc:spChg chg="mod">
          <ac:chgData name="水 水水" userId="5afd51ae6bd675b9" providerId="LiveId" clId="{5275A9B8-CE2A-4587-978F-442EEDA2D8ED}" dt="2023-04-13T15:24:49.799" v="370" actId="20577"/>
          <ac:spMkLst>
            <pc:docMk/>
            <pc:sldMk cId="0" sldId="407"/>
            <ac:spMk id="2" creationId="{00000000-0000-0000-0000-000000000000}"/>
          </ac:spMkLst>
        </pc:spChg>
        <pc:spChg chg="add mod">
          <ac:chgData name="水 水水" userId="5afd51ae6bd675b9" providerId="LiveId" clId="{5275A9B8-CE2A-4587-978F-442EEDA2D8ED}" dt="2023-04-13T15:24:56.884" v="371" actId="20577"/>
          <ac:spMkLst>
            <pc:docMk/>
            <pc:sldMk cId="0" sldId="407"/>
            <ac:spMk id="5" creationId="{54EB2A2C-CA6B-417D-92B5-B8E9938BF423}"/>
          </ac:spMkLst>
        </pc:spChg>
        <pc:spChg chg="add mod ord">
          <ac:chgData name="水 水水" userId="5afd51ae6bd675b9" providerId="LiveId" clId="{5275A9B8-CE2A-4587-978F-442EEDA2D8ED}" dt="2023-04-13T15:24:25.298" v="368" actId="164"/>
          <ac:spMkLst>
            <pc:docMk/>
            <pc:sldMk cId="0" sldId="407"/>
            <ac:spMk id="6" creationId="{1CCBE4D6-68FD-457A-AECF-B8A3BF8D3A58}"/>
          </ac:spMkLst>
        </pc:spChg>
        <pc:spChg chg="add mod">
          <ac:chgData name="水 水水" userId="5afd51ae6bd675b9" providerId="LiveId" clId="{5275A9B8-CE2A-4587-978F-442EEDA2D8ED}" dt="2023-04-13T15:18:42.603" v="319" actId="1076"/>
          <ac:spMkLst>
            <pc:docMk/>
            <pc:sldMk cId="0" sldId="407"/>
            <ac:spMk id="7" creationId="{896CD7BA-4B26-4652-8E74-FC3E1E60503D}"/>
          </ac:spMkLst>
        </pc:spChg>
        <pc:grpChg chg="add mod">
          <ac:chgData name="水 水水" userId="5afd51ae6bd675b9" providerId="LiveId" clId="{5275A9B8-CE2A-4587-978F-442EEDA2D8ED}" dt="2023-04-13T15:24:30.541" v="369" actId="1076"/>
          <ac:grpSpMkLst>
            <pc:docMk/>
            <pc:sldMk cId="0" sldId="407"/>
            <ac:grpSpMk id="8" creationId="{DCF57D81-5911-4094-B854-56C2703616C7}"/>
          </ac:grpSpMkLst>
        </pc:grpChg>
        <pc:picChg chg="mod">
          <ac:chgData name="水 水水" userId="5afd51ae6bd675b9" providerId="LiveId" clId="{5275A9B8-CE2A-4587-978F-442EEDA2D8ED}" dt="2023-04-13T15:25:08.548" v="373" actId="1076"/>
          <ac:picMkLst>
            <pc:docMk/>
            <pc:sldMk cId="0" sldId="407"/>
            <ac:picMk id="3" creationId="{00000000-0000-0000-0000-000000000000}"/>
          </ac:picMkLst>
        </pc:picChg>
      </pc:sldChg>
      <pc:sldChg chg="addSp modSp mod">
        <pc:chgData name="水 水水" userId="5afd51ae6bd675b9" providerId="LiveId" clId="{5275A9B8-CE2A-4587-978F-442EEDA2D8ED}" dt="2023-04-13T15:44:54.214" v="458" actId="207"/>
        <pc:sldMkLst>
          <pc:docMk/>
          <pc:sldMk cId="0" sldId="415"/>
        </pc:sldMkLst>
        <pc:spChg chg="add mod">
          <ac:chgData name="水 水水" userId="5afd51ae6bd675b9" providerId="LiveId" clId="{5275A9B8-CE2A-4587-978F-442EEDA2D8ED}" dt="2023-04-13T15:44:54.214" v="458" actId="207"/>
          <ac:spMkLst>
            <pc:docMk/>
            <pc:sldMk cId="0" sldId="415"/>
            <ac:spMk id="6" creationId="{1828447B-F4A4-4869-BCBA-BBDDA6244057}"/>
          </ac:spMkLst>
        </pc:spChg>
        <pc:spChg chg="add mod">
          <ac:chgData name="水 水水" userId="5afd51ae6bd675b9" providerId="LiveId" clId="{5275A9B8-CE2A-4587-978F-442EEDA2D8ED}" dt="2023-04-13T15:40:41.054" v="448" actId="1076"/>
          <ac:spMkLst>
            <pc:docMk/>
            <pc:sldMk cId="0" sldId="415"/>
            <ac:spMk id="8" creationId="{CAA16E1F-9F38-40E3-BF36-659C75FA1B6D}"/>
          </ac:spMkLst>
        </pc:spChg>
        <pc:spChg chg="add mod">
          <ac:chgData name="水 水水" userId="5afd51ae6bd675b9" providerId="LiveId" clId="{5275A9B8-CE2A-4587-978F-442EEDA2D8ED}" dt="2023-04-13T15:35:20.214" v="413" actId="571"/>
          <ac:spMkLst>
            <pc:docMk/>
            <pc:sldMk cId="0" sldId="415"/>
            <ac:spMk id="9" creationId="{15884B85-4ECD-4C1B-B6D9-315356B550F4}"/>
          </ac:spMkLst>
        </pc:spChg>
        <pc:spChg chg="add mod">
          <ac:chgData name="水 水水" userId="5afd51ae6bd675b9" providerId="LiveId" clId="{5275A9B8-CE2A-4587-978F-442EEDA2D8ED}" dt="2023-04-13T15:40:37.935" v="447" actId="1076"/>
          <ac:spMkLst>
            <pc:docMk/>
            <pc:sldMk cId="0" sldId="415"/>
            <ac:spMk id="12" creationId="{3CDF0A61-249B-4A54-A6F2-A9325C2998C0}"/>
          </ac:spMkLst>
        </pc:spChg>
        <pc:spChg chg="mod">
          <ac:chgData name="水 水水" userId="5afd51ae6bd675b9" providerId="LiveId" clId="{5275A9B8-CE2A-4587-978F-442EEDA2D8ED}" dt="2023-04-13T15:36:47.617" v="420" actId="14100"/>
          <ac:spMkLst>
            <pc:docMk/>
            <pc:sldMk cId="0" sldId="415"/>
            <ac:spMk id="31" creationId="{00000000-0000-0000-0000-000000000000}"/>
          </ac:spMkLst>
        </pc:spChg>
        <pc:spChg chg="mod">
          <ac:chgData name="水 水水" userId="5afd51ae6bd675b9" providerId="LiveId" clId="{5275A9B8-CE2A-4587-978F-442EEDA2D8ED}" dt="2023-04-13T15:39:05.683" v="429" actId="1076"/>
          <ac:spMkLst>
            <pc:docMk/>
            <pc:sldMk cId="0" sldId="415"/>
            <ac:spMk id="46" creationId="{00000000-0000-0000-0000-000000000000}"/>
          </ac:spMkLst>
        </pc:spChg>
        <pc:picChg chg="mod">
          <ac:chgData name="水 水水" userId="5afd51ae6bd675b9" providerId="LiveId" clId="{5275A9B8-CE2A-4587-978F-442EEDA2D8ED}" dt="2023-04-13T15:39:56.334" v="443" actId="1076"/>
          <ac:picMkLst>
            <pc:docMk/>
            <pc:sldMk cId="0" sldId="415"/>
            <ac:picMk id="4" creationId="{00000000-0000-0000-0000-000000000000}"/>
          </ac:picMkLst>
        </pc:picChg>
        <pc:picChg chg="add mod">
          <ac:chgData name="水 水水" userId="5afd51ae6bd675b9" providerId="LiveId" clId="{5275A9B8-CE2A-4587-978F-442EEDA2D8ED}" dt="2023-04-13T15:39:59.749" v="444" actId="1076"/>
          <ac:picMkLst>
            <pc:docMk/>
            <pc:sldMk cId="0" sldId="415"/>
            <ac:picMk id="10" creationId="{9DC8B912-60CE-4DB4-9437-8724F7010C91}"/>
          </ac:picMkLst>
        </pc:picChg>
      </pc:sldChg>
      <pc:sldChg chg="modSp del mod">
        <pc:chgData name="水 水水" userId="5afd51ae6bd675b9" providerId="LiveId" clId="{5275A9B8-CE2A-4587-978F-442EEDA2D8ED}" dt="2023-04-13T15:37:44.242" v="425" actId="47"/>
        <pc:sldMkLst>
          <pc:docMk/>
          <pc:sldMk cId="0" sldId="416"/>
        </pc:sldMkLst>
        <pc:spChg chg="mod">
          <ac:chgData name="水 水水" userId="5afd51ae6bd675b9" providerId="LiveId" clId="{5275A9B8-CE2A-4587-978F-442EEDA2D8ED}" dt="2023-04-13T15:32:11.974" v="386" actId="21"/>
          <ac:spMkLst>
            <pc:docMk/>
            <pc:sldMk cId="0" sldId="416"/>
            <ac:spMk id="46" creationId="{00000000-0000-0000-0000-000000000000}"/>
          </ac:spMkLst>
        </pc:spChg>
      </pc:sldChg>
      <pc:sldChg chg="del">
        <pc:chgData name="水 水水" userId="5afd51ae6bd675b9" providerId="LiveId" clId="{5275A9B8-CE2A-4587-978F-442EEDA2D8ED}" dt="2023-04-13T15:42:28.517" v="449" actId="47"/>
        <pc:sldMkLst>
          <pc:docMk/>
          <pc:sldMk cId="0" sldId="417"/>
        </pc:sldMkLst>
      </pc:sldChg>
      <pc:sldChg chg="modSp mod">
        <pc:chgData name="水 水水" userId="5afd51ae6bd675b9" providerId="LiveId" clId="{5275A9B8-CE2A-4587-978F-442EEDA2D8ED}" dt="2023-04-13T15:44:05.308" v="457" actId="14100"/>
        <pc:sldMkLst>
          <pc:docMk/>
          <pc:sldMk cId="0" sldId="418"/>
        </pc:sldMkLst>
        <pc:spChg chg="mod">
          <ac:chgData name="水 水水" userId="5afd51ae6bd675b9" providerId="LiveId" clId="{5275A9B8-CE2A-4587-978F-442EEDA2D8ED}" dt="2023-04-13T15:44:05.308" v="457" actId="14100"/>
          <ac:spMkLst>
            <pc:docMk/>
            <pc:sldMk cId="0" sldId="418"/>
            <ac:spMk id="4" creationId="{00000000-0000-0000-0000-000000000000}"/>
          </ac:spMkLst>
        </pc:spChg>
        <pc:picChg chg="mod">
          <ac:chgData name="水 水水" userId="5afd51ae6bd675b9" providerId="LiveId" clId="{5275A9B8-CE2A-4587-978F-442EEDA2D8ED}" dt="2023-04-13T15:43:58.125" v="455" actId="14100"/>
          <ac:picMkLst>
            <pc:docMk/>
            <pc:sldMk cId="0" sldId="418"/>
            <ac:picMk id="3" creationId="{00000000-0000-0000-0000-000000000000}"/>
          </ac:picMkLst>
        </pc:picChg>
      </pc:sldChg>
      <pc:sldChg chg="modSp mod">
        <pc:chgData name="水 水水" userId="5afd51ae6bd675b9" providerId="LiveId" clId="{5275A9B8-CE2A-4587-978F-442EEDA2D8ED}" dt="2023-04-13T16:01:36.994" v="497" actId="20577"/>
        <pc:sldMkLst>
          <pc:docMk/>
          <pc:sldMk cId="0" sldId="419"/>
        </pc:sldMkLst>
        <pc:spChg chg="mod">
          <ac:chgData name="水 水水" userId="5afd51ae6bd675b9" providerId="LiveId" clId="{5275A9B8-CE2A-4587-978F-442EEDA2D8ED}" dt="2023-04-13T16:01:36.994" v="497" actId="20577"/>
          <ac:spMkLst>
            <pc:docMk/>
            <pc:sldMk cId="0" sldId="419"/>
            <ac:spMk id="46" creationId="{00000000-0000-0000-0000-000000000000}"/>
          </ac:spMkLst>
        </pc:spChg>
      </pc:sldChg>
      <pc:sldChg chg="addSp modSp mod">
        <pc:chgData name="水 水水" userId="5afd51ae6bd675b9" providerId="LiveId" clId="{5275A9B8-CE2A-4587-978F-442EEDA2D8ED}" dt="2023-04-13T15:54:11.065" v="493" actId="14100"/>
        <pc:sldMkLst>
          <pc:docMk/>
          <pc:sldMk cId="0" sldId="420"/>
        </pc:sldMkLst>
        <pc:picChg chg="mod">
          <ac:chgData name="水 水水" userId="5afd51ae6bd675b9" providerId="LiveId" clId="{5275A9B8-CE2A-4587-978F-442EEDA2D8ED}" dt="2023-04-13T15:54:11.065" v="493" actId="14100"/>
          <ac:picMkLst>
            <pc:docMk/>
            <pc:sldMk cId="0" sldId="420"/>
            <ac:picMk id="5" creationId="{00000000-0000-0000-0000-000000000000}"/>
          </ac:picMkLst>
        </pc:picChg>
        <pc:picChg chg="add mod">
          <ac:chgData name="水 水水" userId="5afd51ae6bd675b9" providerId="LiveId" clId="{5275A9B8-CE2A-4587-978F-442EEDA2D8ED}" dt="2023-04-13T15:54:08.181" v="492" actId="1076"/>
          <ac:picMkLst>
            <pc:docMk/>
            <pc:sldMk cId="0" sldId="420"/>
            <ac:picMk id="6" creationId="{9653892A-D14F-40E8-AC61-A745AA877F08}"/>
          </ac:picMkLst>
        </pc:picChg>
      </pc:sldChg>
      <pc:sldChg chg="delSp mod">
        <pc:chgData name="水 水水" userId="5afd51ae6bd675b9" providerId="LiveId" clId="{5275A9B8-CE2A-4587-978F-442EEDA2D8ED}" dt="2023-04-13T15:53:45.273" v="483" actId="21"/>
        <pc:sldMkLst>
          <pc:docMk/>
          <pc:sldMk cId="0" sldId="423"/>
        </pc:sldMkLst>
        <pc:picChg chg="del">
          <ac:chgData name="水 水水" userId="5afd51ae6bd675b9" providerId="LiveId" clId="{5275A9B8-CE2A-4587-978F-442EEDA2D8ED}" dt="2023-04-13T15:53:45.273" v="483" actId="21"/>
          <ac:picMkLst>
            <pc:docMk/>
            <pc:sldMk cId="0" sldId="423"/>
            <ac:picMk id="7" creationId="{00000000-0000-0000-0000-000000000000}"/>
          </ac:picMkLst>
        </pc:picChg>
      </pc:sldChg>
      <pc:sldChg chg="modSp">
        <pc:chgData name="水 水水" userId="5afd51ae6bd675b9" providerId="LiveId" clId="{5275A9B8-CE2A-4587-978F-442EEDA2D8ED}" dt="2023-04-13T15:27:37.959" v="375" actId="20577"/>
        <pc:sldMkLst>
          <pc:docMk/>
          <pc:sldMk cId="0" sldId="434"/>
        </pc:sldMkLst>
        <pc:spChg chg="mod">
          <ac:chgData name="水 水水" userId="5afd51ae6bd675b9" providerId="LiveId" clId="{5275A9B8-CE2A-4587-978F-442EEDA2D8ED}" dt="2023-04-13T15:27:37.959" v="375" actId="20577"/>
          <ac:spMkLst>
            <pc:docMk/>
            <pc:sldMk cId="0" sldId="434"/>
            <ac:spMk id="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EBAD72-D166-4932-9339-2E755BE5A4DB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E8A6F3-9001-4A99-AA78-D43B3970DB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1947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2700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blipFill dpi="0" rotWithShape="1">
          <a:blip r:embed="rId2"/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8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7.png"/><Relationship Id="rId5" Type="http://schemas.openxmlformats.org/officeDocument/2006/relationships/hyperlink" Target="https://www.axure.com/" TargetMode="Externa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Relationship Id="rId5" Type="http://schemas.openxmlformats.org/officeDocument/2006/relationships/image" Target="../media/image9.png"/><Relationship Id="rId4" Type="http://schemas.openxmlformats.org/officeDocument/2006/relationships/hyperlink" Target="https://www.axure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xure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modao.cc/brand" TargetMode="External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1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0.png"/><Relationship Id="rId5" Type="http://schemas.openxmlformats.org/officeDocument/2006/relationships/hyperlink" Target="https://www.axure.com/" TargetMode="External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hyperlink" Target="https://www.axure.com/" TargetMode="External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Relationship Id="rId5" Type="http://schemas.openxmlformats.org/officeDocument/2006/relationships/image" Target="../media/image12.png"/><Relationship Id="rId4" Type="http://schemas.openxmlformats.org/officeDocument/2006/relationships/hyperlink" Target="https://www.axure.com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19.xml"/><Relationship Id="rId7" Type="http://schemas.openxmlformats.org/officeDocument/2006/relationships/image" Target="../media/image13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hyperlink" Target="https://www.axure.com/" TargetMode="External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xure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Relationship Id="rId5" Type="http://schemas.openxmlformats.org/officeDocument/2006/relationships/image" Target="../media/image16.png"/><Relationship Id="rId4" Type="http://schemas.openxmlformats.org/officeDocument/2006/relationships/hyperlink" Target="https://www.axure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hyperlink" Target="https://www.axure.com/" TargetMode="External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8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17.png"/><Relationship Id="rId5" Type="http://schemas.openxmlformats.org/officeDocument/2006/relationships/hyperlink" Target="https://www.axure.com/" TargetMode="External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5.xml"/><Relationship Id="rId5" Type="http://schemas.openxmlformats.org/officeDocument/2006/relationships/image" Target="../media/image19.png"/><Relationship Id="rId4" Type="http://schemas.openxmlformats.org/officeDocument/2006/relationships/hyperlink" Target="https://www.axure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xure.com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hyperlink" Target="https://www.axure.com/" TargetMode="External"/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102484859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ixso.cn/designskills/shenmeshiyuanxingsheji/#:~:text=%E5%8E%9F%E5%9E%8B%E8%AE%BE%E8%AE%A1%E6%98%AF%E5%AF%B9%E4%BA%A7%E5%93%81,%E5%8A%9F%E8%83%BD%E5%92%8C%E4%BA%A4%E4%BA%92%E6%96%B9%E5%BC%8F%E3%80%82" TargetMode="External"/><Relationship Id="rId4" Type="http://schemas.openxmlformats.org/officeDocument/2006/relationships/hyperlink" Target="https://blog.csdn.net/sinolover/article/details/104541559?ops_request_misc=%257B%2522request%255Fid%2522%253A%2522168140849316800217299517%2522%252C%2522scm%2522%253A%252220140713.130102334..%2522%257D&amp;request_id=168140849316800217299517&amp;biz_id=0&amp;utm_medium=distribute.pc_search_result.none-task-blog-2~all~sobaiduend~default-2-104541559-null-null.142%5ev83%5econtrol,239%5ev2%5einsert_chatgpt&amp;utm_term=%E7%95%8C%E9%9D%A2%E5%8E%9F%E5%9E%8B&amp;spm=1018.2226.3001.4187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1207455" y="157627"/>
            <a:ext cx="869659" cy="869659"/>
          </a:xfrm>
          <a:prstGeom prst="ellipse">
            <a:avLst/>
          </a:prstGeom>
          <a:solidFill>
            <a:srgbClr val="1C50A2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0494498" y="1027286"/>
            <a:ext cx="572356" cy="57235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9984544" y="2075926"/>
            <a:ext cx="422031" cy="422031"/>
          </a:xfrm>
          <a:prstGeom prst="ellipse">
            <a:avLst/>
          </a:prstGeom>
          <a:solidFill>
            <a:srgbClr val="1C50A2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9360270" y="2472639"/>
            <a:ext cx="302456" cy="30245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0104119" y="375750"/>
            <a:ext cx="302456" cy="302456"/>
          </a:xfrm>
          <a:prstGeom prst="ellipse">
            <a:avLst/>
          </a:prstGeom>
          <a:solidFill>
            <a:srgbClr val="1C50A2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1118973" y="1944299"/>
            <a:ext cx="390938" cy="390938"/>
          </a:xfrm>
          <a:prstGeom prst="ellipse">
            <a:avLst/>
          </a:prstGeom>
          <a:solidFill>
            <a:srgbClr val="1C50A2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-190500" y="5924841"/>
            <a:ext cx="1098259" cy="1098259"/>
          </a:xfrm>
          <a:prstGeom prst="ellipse">
            <a:avLst/>
          </a:prstGeom>
          <a:solidFill>
            <a:srgbClr val="1C50A2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2184400" y="4749799"/>
            <a:ext cx="622299" cy="622299"/>
          </a:xfrm>
          <a:prstGeom prst="ellipse">
            <a:avLst/>
          </a:prstGeom>
          <a:solidFill>
            <a:srgbClr val="1C50A2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428873" y="5924841"/>
            <a:ext cx="847727" cy="847727"/>
          </a:xfrm>
          <a:prstGeom prst="ellipse">
            <a:avLst/>
          </a:prstGeom>
          <a:solidFill>
            <a:srgbClr val="1C50A2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90560" y="5569741"/>
            <a:ext cx="1288259" cy="128825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84161" y="5093491"/>
            <a:ext cx="622299" cy="622299"/>
          </a:xfrm>
          <a:prstGeom prst="ellipse">
            <a:avLst/>
          </a:prstGeom>
          <a:solidFill>
            <a:srgbClr val="1C50A2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92854" y="4279899"/>
            <a:ext cx="204399" cy="20439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2082200" y="4482499"/>
            <a:ext cx="204399" cy="204399"/>
          </a:xfrm>
          <a:prstGeom prst="ellipse">
            <a:avLst/>
          </a:prstGeom>
          <a:solidFill>
            <a:srgbClr val="1C50A2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238831" y="5302440"/>
            <a:ext cx="204399" cy="20439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067119" y="5404639"/>
            <a:ext cx="204399" cy="204399"/>
          </a:xfrm>
          <a:prstGeom prst="ellipse">
            <a:avLst/>
          </a:prstGeom>
          <a:solidFill>
            <a:srgbClr val="1C50A2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227778" y="5609038"/>
            <a:ext cx="204399" cy="20439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标题 3"/>
          <p:cNvSpPr>
            <a:spLocks noGrp="1"/>
          </p:cNvSpPr>
          <p:nvPr/>
        </p:nvSpPr>
        <p:spPr>
          <a:xfrm>
            <a:off x="3208939" y="2591125"/>
            <a:ext cx="6914515" cy="1080770"/>
          </a:xfrm>
        </p:spPr>
        <p:txBody>
          <a:bodyPr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endParaRPr lang="zh-CN" altLang="en-US" sz="4400" b="1" dirty="0">
              <a:solidFill>
                <a:srgbClr val="1C50A2"/>
              </a:solidFill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3208655" y="3970020"/>
            <a:ext cx="370840" cy="370840"/>
            <a:chOff x="3725237" y="4930504"/>
            <a:chExt cx="531780" cy="531780"/>
          </a:xfrm>
        </p:grpSpPr>
        <p:sp>
          <p:nvSpPr>
            <p:cNvPr id="36" name="圆角矩形 2"/>
            <p:cNvSpPr/>
            <p:nvPr/>
          </p:nvSpPr>
          <p:spPr>
            <a:xfrm>
              <a:off x="3725237" y="4930504"/>
              <a:ext cx="531780" cy="531780"/>
            </a:xfrm>
            <a:prstGeom prst="ellipse">
              <a:avLst/>
            </a:prstGeom>
            <a:solidFill>
              <a:srgbClr val="1C50A2"/>
            </a:solidFill>
            <a:ln w="25400" cap="flat" cmpd="sng" algn="ctr">
              <a:noFill/>
              <a:prstDash val="solid"/>
              <a:miter lim="800000"/>
            </a:ln>
            <a:effectLst>
              <a:outerShdw blurRad="177800" dist="101600" dir="8100000" algn="tr" rotWithShape="0">
                <a:prstClr val="black">
                  <a:alpha val="30000"/>
                </a:prst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student-graduation-cap-shape_52041"/>
            <p:cNvSpPr>
              <a:spLocks noChangeAspect="1"/>
            </p:cNvSpPr>
            <p:nvPr/>
          </p:nvSpPr>
          <p:spPr bwMode="auto">
            <a:xfrm>
              <a:off x="3875605" y="5054575"/>
              <a:ext cx="219840" cy="264806"/>
            </a:xfrm>
            <a:custGeom>
              <a:avLst/>
              <a:gdLst>
                <a:gd name="connsiteX0" fmla="*/ 56671 w 279400"/>
                <a:gd name="connsiteY0" fmla="*/ 192087 h 336550"/>
                <a:gd name="connsiteX1" fmla="*/ 224047 w 279400"/>
                <a:gd name="connsiteY1" fmla="*/ 192087 h 336550"/>
                <a:gd name="connsiteX2" fmla="*/ 279400 w 279400"/>
                <a:gd name="connsiteY2" fmla="*/ 247752 h 336550"/>
                <a:gd name="connsiteX3" fmla="*/ 279400 w 279400"/>
                <a:gd name="connsiteY3" fmla="*/ 336550 h 336550"/>
                <a:gd name="connsiteX4" fmla="*/ 176602 w 279400"/>
                <a:gd name="connsiteY4" fmla="*/ 336550 h 336550"/>
                <a:gd name="connsiteX5" fmla="*/ 158151 w 279400"/>
                <a:gd name="connsiteY5" fmla="*/ 245101 h 336550"/>
                <a:gd name="connsiteX6" fmla="*/ 151562 w 279400"/>
                <a:gd name="connsiteY6" fmla="*/ 239800 h 336550"/>
                <a:gd name="connsiteX7" fmla="*/ 167377 w 279400"/>
                <a:gd name="connsiteY7" fmla="*/ 213293 h 336550"/>
                <a:gd name="connsiteX8" fmla="*/ 167377 w 279400"/>
                <a:gd name="connsiteY8" fmla="*/ 209317 h 336550"/>
                <a:gd name="connsiteX9" fmla="*/ 163423 w 279400"/>
                <a:gd name="connsiteY9" fmla="*/ 207991 h 336550"/>
                <a:gd name="connsiteX10" fmla="*/ 121249 w 279400"/>
                <a:gd name="connsiteY10" fmla="*/ 207991 h 336550"/>
                <a:gd name="connsiteX11" fmla="*/ 118613 w 279400"/>
                <a:gd name="connsiteY11" fmla="*/ 209317 h 336550"/>
                <a:gd name="connsiteX12" fmla="*/ 118613 w 279400"/>
                <a:gd name="connsiteY12" fmla="*/ 213293 h 336550"/>
                <a:gd name="connsiteX13" fmla="*/ 134429 w 279400"/>
                <a:gd name="connsiteY13" fmla="*/ 239800 h 336550"/>
                <a:gd name="connsiteX14" fmla="*/ 126521 w 279400"/>
                <a:gd name="connsiteY14" fmla="*/ 245101 h 336550"/>
                <a:gd name="connsiteX15" fmla="*/ 110706 w 279400"/>
                <a:gd name="connsiteY15" fmla="*/ 336550 h 336550"/>
                <a:gd name="connsiteX16" fmla="*/ 0 w 279400"/>
                <a:gd name="connsiteY16" fmla="*/ 336550 h 336550"/>
                <a:gd name="connsiteX17" fmla="*/ 0 w 279400"/>
                <a:gd name="connsiteY17" fmla="*/ 247752 h 336550"/>
                <a:gd name="connsiteX18" fmla="*/ 56671 w 279400"/>
                <a:gd name="connsiteY18" fmla="*/ 192087 h 336550"/>
                <a:gd name="connsiteX19" fmla="*/ 138907 w 279400"/>
                <a:gd name="connsiteY19" fmla="*/ 0 h 336550"/>
                <a:gd name="connsiteX20" fmla="*/ 219076 w 279400"/>
                <a:gd name="connsiteY20" fmla="*/ 80169 h 336550"/>
                <a:gd name="connsiteX21" fmla="*/ 138907 w 279400"/>
                <a:gd name="connsiteY21" fmla="*/ 160338 h 336550"/>
                <a:gd name="connsiteX22" fmla="*/ 58738 w 279400"/>
                <a:gd name="connsiteY22" fmla="*/ 80169 h 336550"/>
                <a:gd name="connsiteX23" fmla="*/ 138907 w 279400"/>
                <a:gd name="connsiteY23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79400" h="336550">
                  <a:moveTo>
                    <a:pt x="56671" y="192087"/>
                  </a:moveTo>
                  <a:cubicBezTo>
                    <a:pt x="56671" y="192087"/>
                    <a:pt x="56671" y="192087"/>
                    <a:pt x="224047" y="192087"/>
                  </a:cubicBezTo>
                  <a:cubicBezTo>
                    <a:pt x="254360" y="192087"/>
                    <a:pt x="279400" y="217269"/>
                    <a:pt x="279400" y="247752"/>
                  </a:cubicBezTo>
                  <a:cubicBezTo>
                    <a:pt x="279400" y="247752"/>
                    <a:pt x="279400" y="247752"/>
                    <a:pt x="279400" y="336550"/>
                  </a:cubicBezTo>
                  <a:cubicBezTo>
                    <a:pt x="279400" y="336550"/>
                    <a:pt x="279400" y="336550"/>
                    <a:pt x="176602" y="336550"/>
                  </a:cubicBezTo>
                  <a:cubicBezTo>
                    <a:pt x="176602" y="336550"/>
                    <a:pt x="176602" y="336550"/>
                    <a:pt x="158151" y="245101"/>
                  </a:cubicBezTo>
                  <a:cubicBezTo>
                    <a:pt x="158151" y="242450"/>
                    <a:pt x="154197" y="239800"/>
                    <a:pt x="151562" y="239800"/>
                  </a:cubicBezTo>
                  <a:cubicBezTo>
                    <a:pt x="151562" y="239800"/>
                    <a:pt x="151562" y="239800"/>
                    <a:pt x="167377" y="213293"/>
                  </a:cubicBezTo>
                  <a:cubicBezTo>
                    <a:pt x="167377" y="211967"/>
                    <a:pt x="167377" y="210642"/>
                    <a:pt x="167377" y="209317"/>
                  </a:cubicBezTo>
                  <a:cubicBezTo>
                    <a:pt x="166059" y="207991"/>
                    <a:pt x="164741" y="207991"/>
                    <a:pt x="163423" y="207991"/>
                  </a:cubicBezTo>
                  <a:cubicBezTo>
                    <a:pt x="163423" y="207991"/>
                    <a:pt x="163423" y="207991"/>
                    <a:pt x="121249" y="207991"/>
                  </a:cubicBezTo>
                  <a:cubicBezTo>
                    <a:pt x="119931" y="207991"/>
                    <a:pt x="118613" y="207991"/>
                    <a:pt x="118613" y="209317"/>
                  </a:cubicBezTo>
                  <a:cubicBezTo>
                    <a:pt x="117296" y="210642"/>
                    <a:pt x="117296" y="211967"/>
                    <a:pt x="118613" y="213293"/>
                  </a:cubicBezTo>
                  <a:cubicBezTo>
                    <a:pt x="118613" y="213293"/>
                    <a:pt x="118613" y="213293"/>
                    <a:pt x="134429" y="239800"/>
                  </a:cubicBezTo>
                  <a:cubicBezTo>
                    <a:pt x="130475" y="239800"/>
                    <a:pt x="127839" y="242450"/>
                    <a:pt x="126521" y="245101"/>
                  </a:cubicBezTo>
                  <a:cubicBezTo>
                    <a:pt x="126521" y="245101"/>
                    <a:pt x="126521" y="245101"/>
                    <a:pt x="110706" y="336550"/>
                  </a:cubicBezTo>
                  <a:cubicBezTo>
                    <a:pt x="110706" y="336550"/>
                    <a:pt x="110706" y="336550"/>
                    <a:pt x="0" y="336550"/>
                  </a:cubicBezTo>
                  <a:cubicBezTo>
                    <a:pt x="0" y="336550"/>
                    <a:pt x="0" y="336550"/>
                    <a:pt x="0" y="247752"/>
                  </a:cubicBezTo>
                  <a:cubicBezTo>
                    <a:pt x="0" y="217269"/>
                    <a:pt x="25040" y="192087"/>
                    <a:pt x="56671" y="192087"/>
                  </a:cubicBezTo>
                  <a:close/>
                  <a:moveTo>
                    <a:pt x="138907" y="0"/>
                  </a:moveTo>
                  <a:cubicBezTo>
                    <a:pt x="183183" y="0"/>
                    <a:pt x="219076" y="35893"/>
                    <a:pt x="219076" y="80169"/>
                  </a:cubicBezTo>
                  <a:cubicBezTo>
                    <a:pt x="219076" y="124445"/>
                    <a:pt x="183183" y="160338"/>
                    <a:pt x="138907" y="160338"/>
                  </a:cubicBezTo>
                  <a:cubicBezTo>
                    <a:pt x="94631" y="160338"/>
                    <a:pt x="58738" y="124445"/>
                    <a:pt x="58738" y="80169"/>
                  </a:cubicBezTo>
                  <a:cubicBezTo>
                    <a:pt x="58738" y="35893"/>
                    <a:pt x="94631" y="0"/>
                    <a:pt x="138907" y="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5" name="文本框 22"/>
          <p:cNvSpPr txBox="1"/>
          <p:nvPr/>
        </p:nvSpPr>
        <p:spPr>
          <a:xfrm>
            <a:off x="3571875" y="4087495"/>
            <a:ext cx="4448175" cy="3092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b="1" dirty="0">
                <a:solidFill>
                  <a:schemeClr val="tx2"/>
                </a:solidFill>
                <a:latin typeface="微软雅黑" panose="020B0503020204020204" charset="-122"/>
                <a:sym typeface="+mn-ea"/>
              </a:rPr>
              <a:t>G17</a:t>
            </a:r>
            <a:r>
              <a:rPr lang="zh-CN" altLang="en-US" sz="1400" b="1" dirty="0">
                <a:solidFill>
                  <a:schemeClr val="tx2"/>
                </a:solidFill>
                <a:latin typeface="微软雅黑" panose="020B0503020204020204" charset="-122"/>
                <a:sym typeface="+mn-ea"/>
              </a:rPr>
              <a:t>组：田淼  韩易贤 潘阅 郑骥</a:t>
            </a:r>
            <a:r>
              <a:rPr lang="en-US" altLang="zh-CN" sz="1400" b="1" dirty="0">
                <a:solidFill>
                  <a:schemeClr val="tx2"/>
                </a:solidFill>
                <a:latin typeface="微软雅黑" panose="020B0503020204020204" charset="-122"/>
                <a:sym typeface="+mn-ea"/>
              </a:rPr>
              <a:t>  </a:t>
            </a:r>
            <a:r>
              <a:rPr lang="zh-CN" altLang="en-US" sz="1400" b="1" dirty="0">
                <a:solidFill>
                  <a:schemeClr val="tx2"/>
                </a:solidFill>
                <a:latin typeface="微软雅黑" panose="020B0503020204020204" charset="-122"/>
                <a:sym typeface="+mn-ea"/>
              </a:rPr>
              <a:t>时蒙恩</a:t>
            </a:r>
            <a:r>
              <a:rPr lang="en-US" altLang="zh-CN" sz="1400" b="1" dirty="0">
                <a:solidFill>
                  <a:schemeClr val="tx2"/>
                </a:solidFill>
                <a:latin typeface="微软雅黑" panose="020B0503020204020204" charset="-122"/>
                <a:sym typeface="+mn-ea"/>
              </a:rPr>
              <a:t> </a:t>
            </a:r>
            <a:r>
              <a:rPr lang="zh-CN" altLang="en-US" sz="1400" b="1" dirty="0">
                <a:solidFill>
                  <a:schemeClr val="tx2"/>
                </a:solidFill>
                <a:latin typeface="微软雅黑" panose="020B0503020204020204" charset="-122"/>
                <a:sym typeface="+mn-ea"/>
              </a:rPr>
              <a:t>黄永智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3227989" y="4708894"/>
            <a:ext cx="2704465" cy="370958"/>
            <a:chOff x="6395842" y="4718860"/>
            <a:chExt cx="2019928" cy="276971"/>
          </a:xfrm>
        </p:grpSpPr>
        <p:grpSp>
          <p:nvGrpSpPr>
            <p:cNvPr id="39" name="组合 38"/>
            <p:cNvGrpSpPr/>
            <p:nvPr/>
          </p:nvGrpSpPr>
          <p:grpSpPr>
            <a:xfrm>
              <a:off x="6395842" y="4718860"/>
              <a:ext cx="276971" cy="276971"/>
              <a:chOff x="6392770" y="4930504"/>
              <a:chExt cx="531780" cy="531780"/>
            </a:xfrm>
          </p:grpSpPr>
          <p:sp>
            <p:nvSpPr>
              <p:cNvPr id="41" name="圆角矩形 2"/>
              <p:cNvSpPr/>
              <p:nvPr/>
            </p:nvSpPr>
            <p:spPr>
              <a:xfrm>
                <a:off x="6392770" y="4930504"/>
                <a:ext cx="531780" cy="531780"/>
              </a:xfrm>
              <a:prstGeom prst="ellipse">
                <a:avLst/>
              </a:prstGeom>
              <a:solidFill>
                <a:srgbClr val="1C50A2"/>
              </a:solidFill>
              <a:ln w="25400" cap="flat" cmpd="sng" algn="ctr">
                <a:noFill/>
                <a:prstDash val="solid"/>
                <a:miter lim="800000"/>
              </a:ln>
              <a:effectLst>
                <a:outerShdw blurRad="177800" dist="101600" dir="8100000" algn="tr" rotWithShape="0">
                  <a:prstClr val="black">
                    <a:alpha val="30000"/>
                  </a:prstClr>
                </a:outerShdw>
              </a:effectLst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charset="-122"/>
                    <a:cs typeface="+mn-ea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charset="-122"/>
                    <a:cs typeface="+mn-ea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charset="-122"/>
                    <a:cs typeface="+mn-ea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charset="-122"/>
                    <a:cs typeface="+mn-ea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charset="-122"/>
                    <a:cs typeface="+mn-ea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charset="-122"/>
                    <a:cs typeface="+mn-ea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charset="-122"/>
                    <a:cs typeface="+mn-ea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charset="-122"/>
                    <a:cs typeface="+mn-ea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charset="-122"/>
                    <a:cs typeface="+mn-ea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2" name="student-graduation-cap-shape_52041"/>
              <p:cNvSpPr>
                <a:spLocks noChangeAspect="1"/>
              </p:cNvSpPr>
              <p:nvPr/>
            </p:nvSpPr>
            <p:spPr bwMode="auto">
              <a:xfrm>
                <a:off x="6527005" y="5064598"/>
                <a:ext cx="256066" cy="264808"/>
              </a:xfrm>
              <a:custGeom>
                <a:avLst/>
                <a:gdLst>
                  <a:gd name="connsiteX0" fmla="*/ 233363 w 325438"/>
                  <a:gd name="connsiteY0" fmla="*/ 249238 h 336550"/>
                  <a:gd name="connsiteX1" fmla="*/ 279401 w 325438"/>
                  <a:gd name="connsiteY1" fmla="*/ 249238 h 336550"/>
                  <a:gd name="connsiteX2" fmla="*/ 279401 w 325438"/>
                  <a:gd name="connsiteY2" fmla="*/ 290513 h 336550"/>
                  <a:gd name="connsiteX3" fmla="*/ 233363 w 325438"/>
                  <a:gd name="connsiteY3" fmla="*/ 290513 h 336550"/>
                  <a:gd name="connsiteX4" fmla="*/ 171450 w 325438"/>
                  <a:gd name="connsiteY4" fmla="*/ 249238 h 336550"/>
                  <a:gd name="connsiteX5" fmla="*/ 217488 w 325438"/>
                  <a:gd name="connsiteY5" fmla="*/ 249238 h 336550"/>
                  <a:gd name="connsiteX6" fmla="*/ 217488 w 325438"/>
                  <a:gd name="connsiteY6" fmla="*/ 290513 h 336550"/>
                  <a:gd name="connsiteX7" fmla="*/ 171450 w 325438"/>
                  <a:gd name="connsiteY7" fmla="*/ 290513 h 336550"/>
                  <a:gd name="connsiteX8" fmla="*/ 107950 w 325438"/>
                  <a:gd name="connsiteY8" fmla="*/ 249238 h 336550"/>
                  <a:gd name="connsiteX9" fmla="*/ 155575 w 325438"/>
                  <a:gd name="connsiteY9" fmla="*/ 249238 h 336550"/>
                  <a:gd name="connsiteX10" fmla="*/ 155575 w 325438"/>
                  <a:gd name="connsiteY10" fmla="*/ 290513 h 336550"/>
                  <a:gd name="connsiteX11" fmla="*/ 107950 w 325438"/>
                  <a:gd name="connsiteY11" fmla="*/ 290513 h 336550"/>
                  <a:gd name="connsiteX12" fmla="*/ 46038 w 325438"/>
                  <a:gd name="connsiteY12" fmla="*/ 249238 h 336550"/>
                  <a:gd name="connsiteX13" fmla="*/ 93663 w 325438"/>
                  <a:gd name="connsiteY13" fmla="*/ 249238 h 336550"/>
                  <a:gd name="connsiteX14" fmla="*/ 93663 w 325438"/>
                  <a:gd name="connsiteY14" fmla="*/ 290513 h 336550"/>
                  <a:gd name="connsiteX15" fmla="*/ 46038 w 325438"/>
                  <a:gd name="connsiteY15" fmla="*/ 290513 h 336550"/>
                  <a:gd name="connsiteX16" fmla="*/ 233363 w 325438"/>
                  <a:gd name="connsiteY16" fmla="*/ 195263 h 336550"/>
                  <a:gd name="connsiteX17" fmla="*/ 279401 w 325438"/>
                  <a:gd name="connsiteY17" fmla="*/ 195263 h 336550"/>
                  <a:gd name="connsiteX18" fmla="*/ 279401 w 325438"/>
                  <a:gd name="connsiteY18" fmla="*/ 234951 h 336550"/>
                  <a:gd name="connsiteX19" fmla="*/ 233363 w 325438"/>
                  <a:gd name="connsiteY19" fmla="*/ 234951 h 336550"/>
                  <a:gd name="connsiteX20" fmla="*/ 171450 w 325438"/>
                  <a:gd name="connsiteY20" fmla="*/ 195263 h 336550"/>
                  <a:gd name="connsiteX21" fmla="*/ 217488 w 325438"/>
                  <a:gd name="connsiteY21" fmla="*/ 195263 h 336550"/>
                  <a:gd name="connsiteX22" fmla="*/ 217488 w 325438"/>
                  <a:gd name="connsiteY22" fmla="*/ 234951 h 336550"/>
                  <a:gd name="connsiteX23" fmla="*/ 171450 w 325438"/>
                  <a:gd name="connsiteY23" fmla="*/ 234951 h 336550"/>
                  <a:gd name="connsiteX24" fmla="*/ 107950 w 325438"/>
                  <a:gd name="connsiteY24" fmla="*/ 195263 h 336550"/>
                  <a:gd name="connsiteX25" fmla="*/ 155575 w 325438"/>
                  <a:gd name="connsiteY25" fmla="*/ 195263 h 336550"/>
                  <a:gd name="connsiteX26" fmla="*/ 155575 w 325438"/>
                  <a:gd name="connsiteY26" fmla="*/ 234951 h 336550"/>
                  <a:gd name="connsiteX27" fmla="*/ 107950 w 325438"/>
                  <a:gd name="connsiteY27" fmla="*/ 234951 h 336550"/>
                  <a:gd name="connsiteX28" fmla="*/ 46038 w 325438"/>
                  <a:gd name="connsiteY28" fmla="*/ 195263 h 336550"/>
                  <a:gd name="connsiteX29" fmla="*/ 93663 w 325438"/>
                  <a:gd name="connsiteY29" fmla="*/ 195263 h 336550"/>
                  <a:gd name="connsiteX30" fmla="*/ 93663 w 325438"/>
                  <a:gd name="connsiteY30" fmla="*/ 234951 h 336550"/>
                  <a:gd name="connsiteX31" fmla="*/ 46038 w 325438"/>
                  <a:gd name="connsiteY31" fmla="*/ 234951 h 336550"/>
                  <a:gd name="connsiteX32" fmla="*/ 233363 w 325438"/>
                  <a:gd name="connsiteY32" fmla="*/ 139700 h 336550"/>
                  <a:gd name="connsiteX33" fmla="*/ 279401 w 325438"/>
                  <a:gd name="connsiteY33" fmla="*/ 139700 h 336550"/>
                  <a:gd name="connsiteX34" fmla="*/ 279401 w 325438"/>
                  <a:gd name="connsiteY34" fmla="*/ 180975 h 336550"/>
                  <a:gd name="connsiteX35" fmla="*/ 233363 w 325438"/>
                  <a:gd name="connsiteY35" fmla="*/ 180975 h 336550"/>
                  <a:gd name="connsiteX36" fmla="*/ 171450 w 325438"/>
                  <a:gd name="connsiteY36" fmla="*/ 139700 h 336550"/>
                  <a:gd name="connsiteX37" fmla="*/ 217488 w 325438"/>
                  <a:gd name="connsiteY37" fmla="*/ 139700 h 336550"/>
                  <a:gd name="connsiteX38" fmla="*/ 217488 w 325438"/>
                  <a:gd name="connsiteY38" fmla="*/ 180975 h 336550"/>
                  <a:gd name="connsiteX39" fmla="*/ 171450 w 325438"/>
                  <a:gd name="connsiteY39" fmla="*/ 180975 h 336550"/>
                  <a:gd name="connsiteX40" fmla="*/ 107950 w 325438"/>
                  <a:gd name="connsiteY40" fmla="*/ 139700 h 336550"/>
                  <a:gd name="connsiteX41" fmla="*/ 155575 w 325438"/>
                  <a:gd name="connsiteY41" fmla="*/ 139700 h 336550"/>
                  <a:gd name="connsiteX42" fmla="*/ 155575 w 325438"/>
                  <a:gd name="connsiteY42" fmla="*/ 180975 h 336550"/>
                  <a:gd name="connsiteX43" fmla="*/ 107950 w 325438"/>
                  <a:gd name="connsiteY43" fmla="*/ 180975 h 336550"/>
                  <a:gd name="connsiteX44" fmla="*/ 49167 w 325438"/>
                  <a:gd name="connsiteY44" fmla="*/ 38100 h 336550"/>
                  <a:gd name="connsiteX45" fmla="*/ 25400 w 325438"/>
                  <a:gd name="connsiteY45" fmla="*/ 61753 h 336550"/>
                  <a:gd name="connsiteX46" fmla="*/ 25400 w 325438"/>
                  <a:gd name="connsiteY46" fmla="*/ 289085 h 336550"/>
                  <a:gd name="connsiteX47" fmla="*/ 49167 w 325438"/>
                  <a:gd name="connsiteY47" fmla="*/ 312738 h 336550"/>
                  <a:gd name="connsiteX48" fmla="*/ 276271 w 325438"/>
                  <a:gd name="connsiteY48" fmla="*/ 312738 h 336550"/>
                  <a:gd name="connsiteX49" fmla="*/ 300038 w 325438"/>
                  <a:gd name="connsiteY49" fmla="*/ 289085 h 336550"/>
                  <a:gd name="connsiteX50" fmla="*/ 300038 w 325438"/>
                  <a:gd name="connsiteY50" fmla="*/ 61753 h 336550"/>
                  <a:gd name="connsiteX51" fmla="*/ 276271 w 325438"/>
                  <a:gd name="connsiteY51" fmla="*/ 38100 h 336550"/>
                  <a:gd name="connsiteX52" fmla="*/ 269669 w 325438"/>
                  <a:gd name="connsiteY52" fmla="*/ 38100 h 336550"/>
                  <a:gd name="connsiteX53" fmla="*/ 269669 w 325438"/>
                  <a:gd name="connsiteY53" fmla="*/ 63067 h 336550"/>
                  <a:gd name="connsiteX54" fmla="*/ 276271 w 325438"/>
                  <a:gd name="connsiteY54" fmla="*/ 74894 h 336550"/>
                  <a:gd name="connsiteX55" fmla="*/ 260427 w 325438"/>
                  <a:gd name="connsiteY55" fmla="*/ 90662 h 336550"/>
                  <a:gd name="connsiteX56" fmla="*/ 244582 w 325438"/>
                  <a:gd name="connsiteY56" fmla="*/ 74894 h 336550"/>
                  <a:gd name="connsiteX57" fmla="*/ 249864 w 325438"/>
                  <a:gd name="connsiteY57" fmla="*/ 63067 h 336550"/>
                  <a:gd name="connsiteX58" fmla="*/ 249864 w 325438"/>
                  <a:gd name="connsiteY58" fmla="*/ 38100 h 336550"/>
                  <a:gd name="connsiteX59" fmla="*/ 231379 w 325438"/>
                  <a:gd name="connsiteY59" fmla="*/ 38100 h 336550"/>
                  <a:gd name="connsiteX60" fmla="*/ 231379 w 325438"/>
                  <a:gd name="connsiteY60" fmla="*/ 63067 h 336550"/>
                  <a:gd name="connsiteX61" fmla="*/ 236660 w 325438"/>
                  <a:gd name="connsiteY61" fmla="*/ 74894 h 336550"/>
                  <a:gd name="connsiteX62" fmla="*/ 220816 w 325438"/>
                  <a:gd name="connsiteY62" fmla="*/ 90662 h 336550"/>
                  <a:gd name="connsiteX63" fmla="*/ 204971 w 325438"/>
                  <a:gd name="connsiteY63" fmla="*/ 74894 h 336550"/>
                  <a:gd name="connsiteX64" fmla="*/ 210253 w 325438"/>
                  <a:gd name="connsiteY64" fmla="*/ 63067 h 336550"/>
                  <a:gd name="connsiteX65" fmla="*/ 210253 w 325438"/>
                  <a:gd name="connsiteY65" fmla="*/ 38100 h 336550"/>
                  <a:gd name="connsiteX66" fmla="*/ 191767 w 325438"/>
                  <a:gd name="connsiteY66" fmla="*/ 38100 h 336550"/>
                  <a:gd name="connsiteX67" fmla="*/ 191767 w 325438"/>
                  <a:gd name="connsiteY67" fmla="*/ 63067 h 336550"/>
                  <a:gd name="connsiteX68" fmla="*/ 198369 w 325438"/>
                  <a:gd name="connsiteY68" fmla="*/ 74894 h 336550"/>
                  <a:gd name="connsiteX69" fmla="*/ 182525 w 325438"/>
                  <a:gd name="connsiteY69" fmla="*/ 90662 h 336550"/>
                  <a:gd name="connsiteX70" fmla="*/ 166680 w 325438"/>
                  <a:gd name="connsiteY70" fmla="*/ 74894 h 336550"/>
                  <a:gd name="connsiteX71" fmla="*/ 171962 w 325438"/>
                  <a:gd name="connsiteY71" fmla="*/ 63067 h 336550"/>
                  <a:gd name="connsiteX72" fmla="*/ 171962 w 325438"/>
                  <a:gd name="connsiteY72" fmla="*/ 38100 h 336550"/>
                  <a:gd name="connsiteX73" fmla="*/ 153476 w 325438"/>
                  <a:gd name="connsiteY73" fmla="*/ 38100 h 336550"/>
                  <a:gd name="connsiteX74" fmla="*/ 153476 w 325438"/>
                  <a:gd name="connsiteY74" fmla="*/ 63067 h 336550"/>
                  <a:gd name="connsiteX75" fmla="*/ 158758 w 325438"/>
                  <a:gd name="connsiteY75" fmla="*/ 74894 h 336550"/>
                  <a:gd name="connsiteX76" fmla="*/ 142913 w 325438"/>
                  <a:gd name="connsiteY76" fmla="*/ 90662 h 336550"/>
                  <a:gd name="connsiteX77" fmla="*/ 127069 w 325438"/>
                  <a:gd name="connsiteY77" fmla="*/ 74894 h 336550"/>
                  <a:gd name="connsiteX78" fmla="*/ 133671 w 325438"/>
                  <a:gd name="connsiteY78" fmla="*/ 63067 h 336550"/>
                  <a:gd name="connsiteX79" fmla="*/ 133671 w 325438"/>
                  <a:gd name="connsiteY79" fmla="*/ 38100 h 336550"/>
                  <a:gd name="connsiteX80" fmla="*/ 115186 w 325438"/>
                  <a:gd name="connsiteY80" fmla="*/ 38100 h 336550"/>
                  <a:gd name="connsiteX81" fmla="*/ 115186 w 325438"/>
                  <a:gd name="connsiteY81" fmla="*/ 63067 h 336550"/>
                  <a:gd name="connsiteX82" fmla="*/ 120467 w 325438"/>
                  <a:gd name="connsiteY82" fmla="*/ 74894 h 336550"/>
                  <a:gd name="connsiteX83" fmla="*/ 104623 w 325438"/>
                  <a:gd name="connsiteY83" fmla="*/ 90662 h 336550"/>
                  <a:gd name="connsiteX84" fmla="*/ 88778 w 325438"/>
                  <a:gd name="connsiteY84" fmla="*/ 74894 h 336550"/>
                  <a:gd name="connsiteX85" fmla="*/ 94060 w 325438"/>
                  <a:gd name="connsiteY85" fmla="*/ 63067 h 336550"/>
                  <a:gd name="connsiteX86" fmla="*/ 94060 w 325438"/>
                  <a:gd name="connsiteY86" fmla="*/ 38100 h 336550"/>
                  <a:gd name="connsiteX87" fmla="*/ 75574 w 325438"/>
                  <a:gd name="connsiteY87" fmla="*/ 38100 h 336550"/>
                  <a:gd name="connsiteX88" fmla="*/ 75574 w 325438"/>
                  <a:gd name="connsiteY88" fmla="*/ 63067 h 336550"/>
                  <a:gd name="connsiteX89" fmla="*/ 80856 w 325438"/>
                  <a:gd name="connsiteY89" fmla="*/ 74894 h 336550"/>
                  <a:gd name="connsiteX90" fmla="*/ 65011 w 325438"/>
                  <a:gd name="connsiteY90" fmla="*/ 90662 h 336550"/>
                  <a:gd name="connsiteX91" fmla="*/ 49167 w 325438"/>
                  <a:gd name="connsiteY91" fmla="*/ 74894 h 336550"/>
                  <a:gd name="connsiteX92" fmla="*/ 55769 w 325438"/>
                  <a:gd name="connsiteY92" fmla="*/ 63067 h 336550"/>
                  <a:gd name="connsiteX93" fmla="*/ 55769 w 325438"/>
                  <a:gd name="connsiteY93" fmla="*/ 38100 h 336550"/>
                  <a:gd name="connsiteX94" fmla="*/ 49167 w 325438"/>
                  <a:gd name="connsiteY94" fmla="*/ 38100 h 336550"/>
                  <a:gd name="connsiteX95" fmla="*/ 65315 w 325438"/>
                  <a:gd name="connsiteY95" fmla="*/ 4763 h 336550"/>
                  <a:gd name="connsiteX96" fmla="*/ 61913 w 325438"/>
                  <a:gd name="connsiteY96" fmla="*/ 10110 h 336550"/>
                  <a:gd name="connsiteX97" fmla="*/ 61913 w 325438"/>
                  <a:gd name="connsiteY97" fmla="*/ 75616 h 336550"/>
                  <a:gd name="connsiteX98" fmla="*/ 65315 w 325438"/>
                  <a:gd name="connsiteY98" fmla="*/ 80963 h 336550"/>
                  <a:gd name="connsiteX99" fmla="*/ 69851 w 325438"/>
                  <a:gd name="connsiteY99" fmla="*/ 75616 h 336550"/>
                  <a:gd name="connsiteX100" fmla="*/ 69851 w 325438"/>
                  <a:gd name="connsiteY100" fmla="*/ 10110 h 336550"/>
                  <a:gd name="connsiteX101" fmla="*/ 65315 w 325438"/>
                  <a:gd name="connsiteY101" fmla="*/ 4763 h 336550"/>
                  <a:gd name="connsiteX102" fmla="*/ 104776 w 325438"/>
                  <a:gd name="connsiteY102" fmla="*/ 4763 h 336550"/>
                  <a:gd name="connsiteX103" fmla="*/ 100013 w 325438"/>
                  <a:gd name="connsiteY103" fmla="*/ 10110 h 336550"/>
                  <a:gd name="connsiteX104" fmla="*/ 100013 w 325438"/>
                  <a:gd name="connsiteY104" fmla="*/ 75616 h 336550"/>
                  <a:gd name="connsiteX105" fmla="*/ 104776 w 325438"/>
                  <a:gd name="connsiteY105" fmla="*/ 80963 h 336550"/>
                  <a:gd name="connsiteX106" fmla="*/ 109538 w 325438"/>
                  <a:gd name="connsiteY106" fmla="*/ 75616 h 336550"/>
                  <a:gd name="connsiteX107" fmla="*/ 109538 w 325438"/>
                  <a:gd name="connsiteY107" fmla="*/ 10110 h 336550"/>
                  <a:gd name="connsiteX108" fmla="*/ 104776 w 325438"/>
                  <a:gd name="connsiteY108" fmla="*/ 4763 h 336550"/>
                  <a:gd name="connsiteX109" fmla="*/ 142876 w 325438"/>
                  <a:gd name="connsiteY109" fmla="*/ 4763 h 336550"/>
                  <a:gd name="connsiteX110" fmla="*/ 138113 w 325438"/>
                  <a:gd name="connsiteY110" fmla="*/ 10110 h 336550"/>
                  <a:gd name="connsiteX111" fmla="*/ 138113 w 325438"/>
                  <a:gd name="connsiteY111" fmla="*/ 75616 h 336550"/>
                  <a:gd name="connsiteX112" fmla="*/ 142876 w 325438"/>
                  <a:gd name="connsiteY112" fmla="*/ 80963 h 336550"/>
                  <a:gd name="connsiteX113" fmla="*/ 147638 w 325438"/>
                  <a:gd name="connsiteY113" fmla="*/ 75616 h 336550"/>
                  <a:gd name="connsiteX114" fmla="*/ 147638 w 325438"/>
                  <a:gd name="connsiteY114" fmla="*/ 10110 h 336550"/>
                  <a:gd name="connsiteX115" fmla="*/ 142876 w 325438"/>
                  <a:gd name="connsiteY115" fmla="*/ 4763 h 336550"/>
                  <a:gd name="connsiteX116" fmla="*/ 182563 w 325438"/>
                  <a:gd name="connsiteY116" fmla="*/ 4763 h 336550"/>
                  <a:gd name="connsiteX117" fmla="*/ 177800 w 325438"/>
                  <a:gd name="connsiteY117" fmla="*/ 10110 h 336550"/>
                  <a:gd name="connsiteX118" fmla="*/ 177800 w 325438"/>
                  <a:gd name="connsiteY118" fmla="*/ 75616 h 336550"/>
                  <a:gd name="connsiteX119" fmla="*/ 182563 w 325438"/>
                  <a:gd name="connsiteY119" fmla="*/ 80963 h 336550"/>
                  <a:gd name="connsiteX120" fmla="*/ 187325 w 325438"/>
                  <a:gd name="connsiteY120" fmla="*/ 75616 h 336550"/>
                  <a:gd name="connsiteX121" fmla="*/ 187325 w 325438"/>
                  <a:gd name="connsiteY121" fmla="*/ 10110 h 336550"/>
                  <a:gd name="connsiteX122" fmla="*/ 182563 w 325438"/>
                  <a:gd name="connsiteY122" fmla="*/ 4763 h 336550"/>
                  <a:gd name="connsiteX123" fmla="*/ 220663 w 325438"/>
                  <a:gd name="connsiteY123" fmla="*/ 4763 h 336550"/>
                  <a:gd name="connsiteX124" fmla="*/ 215900 w 325438"/>
                  <a:gd name="connsiteY124" fmla="*/ 10110 h 336550"/>
                  <a:gd name="connsiteX125" fmla="*/ 215900 w 325438"/>
                  <a:gd name="connsiteY125" fmla="*/ 75616 h 336550"/>
                  <a:gd name="connsiteX126" fmla="*/ 220663 w 325438"/>
                  <a:gd name="connsiteY126" fmla="*/ 80963 h 336550"/>
                  <a:gd name="connsiteX127" fmla="*/ 225425 w 325438"/>
                  <a:gd name="connsiteY127" fmla="*/ 75616 h 336550"/>
                  <a:gd name="connsiteX128" fmla="*/ 225425 w 325438"/>
                  <a:gd name="connsiteY128" fmla="*/ 10110 h 336550"/>
                  <a:gd name="connsiteX129" fmla="*/ 220663 w 325438"/>
                  <a:gd name="connsiteY129" fmla="*/ 4763 h 336550"/>
                  <a:gd name="connsiteX130" fmla="*/ 260124 w 325438"/>
                  <a:gd name="connsiteY130" fmla="*/ 4763 h 336550"/>
                  <a:gd name="connsiteX131" fmla="*/ 255588 w 325438"/>
                  <a:gd name="connsiteY131" fmla="*/ 10110 h 336550"/>
                  <a:gd name="connsiteX132" fmla="*/ 255588 w 325438"/>
                  <a:gd name="connsiteY132" fmla="*/ 75616 h 336550"/>
                  <a:gd name="connsiteX133" fmla="*/ 260124 w 325438"/>
                  <a:gd name="connsiteY133" fmla="*/ 80963 h 336550"/>
                  <a:gd name="connsiteX134" fmla="*/ 263526 w 325438"/>
                  <a:gd name="connsiteY134" fmla="*/ 75616 h 336550"/>
                  <a:gd name="connsiteX135" fmla="*/ 263526 w 325438"/>
                  <a:gd name="connsiteY135" fmla="*/ 10110 h 336550"/>
                  <a:gd name="connsiteX136" fmla="*/ 260124 w 325438"/>
                  <a:gd name="connsiteY136" fmla="*/ 4763 h 336550"/>
                  <a:gd name="connsiteX137" fmla="*/ 64823 w 325438"/>
                  <a:gd name="connsiteY137" fmla="*/ 0 h 336550"/>
                  <a:gd name="connsiteX138" fmla="*/ 75406 w 325438"/>
                  <a:gd name="connsiteY138" fmla="*/ 10517 h 336550"/>
                  <a:gd name="connsiteX139" fmla="*/ 75406 w 325438"/>
                  <a:gd name="connsiteY139" fmla="*/ 14461 h 336550"/>
                  <a:gd name="connsiteX140" fmla="*/ 93927 w 325438"/>
                  <a:gd name="connsiteY140" fmla="*/ 14461 h 336550"/>
                  <a:gd name="connsiteX141" fmla="*/ 93927 w 325438"/>
                  <a:gd name="connsiteY141" fmla="*/ 10517 h 336550"/>
                  <a:gd name="connsiteX142" fmla="*/ 104511 w 325438"/>
                  <a:gd name="connsiteY142" fmla="*/ 0 h 336550"/>
                  <a:gd name="connsiteX143" fmla="*/ 115094 w 325438"/>
                  <a:gd name="connsiteY143" fmla="*/ 10517 h 336550"/>
                  <a:gd name="connsiteX144" fmla="*/ 115094 w 325438"/>
                  <a:gd name="connsiteY144" fmla="*/ 14461 h 336550"/>
                  <a:gd name="connsiteX145" fmla="*/ 133615 w 325438"/>
                  <a:gd name="connsiteY145" fmla="*/ 14461 h 336550"/>
                  <a:gd name="connsiteX146" fmla="*/ 133615 w 325438"/>
                  <a:gd name="connsiteY146" fmla="*/ 10517 h 336550"/>
                  <a:gd name="connsiteX147" fmla="*/ 142875 w 325438"/>
                  <a:gd name="connsiteY147" fmla="*/ 0 h 336550"/>
                  <a:gd name="connsiteX148" fmla="*/ 153459 w 325438"/>
                  <a:gd name="connsiteY148" fmla="*/ 10517 h 336550"/>
                  <a:gd name="connsiteX149" fmla="*/ 153459 w 325438"/>
                  <a:gd name="connsiteY149" fmla="*/ 14461 h 336550"/>
                  <a:gd name="connsiteX150" fmla="*/ 171980 w 325438"/>
                  <a:gd name="connsiteY150" fmla="*/ 14461 h 336550"/>
                  <a:gd name="connsiteX151" fmla="*/ 171980 w 325438"/>
                  <a:gd name="connsiteY151" fmla="*/ 10517 h 336550"/>
                  <a:gd name="connsiteX152" fmla="*/ 182563 w 325438"/>
                  <a:gd name="connsiteY152" fmla="*/ 0 h 336550"/>
                  <a:gd name="connsiteX153" fmla="*/ 191823 w 325438"/>
                  <a:gd name="connsiteY153" fmla="*/ 10517 h 336550"/>
                  <a:gd name="connsiteX154" fmla="*/ 191823 w 325438"/>
                  <a:gd name="connsiteY154" fmla="*/ 14461 h 336550"/>
                  <a:gd name="connsiteX155" fmla="*/ 210344 w 325438"/>
                  <a:gd name="connsiteY155" fmla="*/ 14461 h 336550"/>
                  <a:gd name="connsiteX156" fmla="*/ 210344 w 325438"/>
                  <a:gd name="connsiteY156" fmla="*/ 10517 h 336550"/>
                  <a:gd name="connsiteX157" fmla="*/ 220927 w 325438"/>
                  <a:gd name="connsiteY157" fmla="*/ 0 h 336550"/>
                  <a:gd name="connsiteX158" fmla="*/ 231511 w 325438"/>
                  <a:gd name="connsiteY158" fmla="*/ 10517 h 336550"/>
                  <a:gd name="connsiteX159" fmla="*/ 231511 w 325438"/>
                  <a:gd name="connsiteY159" fmla="*/ 14461 h 336550"/>
                  <a:gd name="connsiteX160" fmla="*/ 250032 w 325438"/>
                  <a:gd name="connsiteY160" fmla="*/ 14461 h 336550"/>
                  <a:gd name="connsiteX161" fmla="*/ 250032 w 325438"/>
                  <a:gd name="connsiteY161" fmla="*/ 10517 h 336550"/>
                  <a:gd name="connsiteX162" fmla="*/ 260615 w 325438"/>
                  <a:gd name="connsiteY162" fmla="*/ 0 h 336550"/>
                  <a:gd name="connsiteX163" fmla="*/ 269875 w 325438"/>
                  <a:gd name="connsiteY163" fmla="*/ 10517 h 336550"/>
                  <a:gd name="connsiteX164" fmla="*/ 269875 w 325438"/>
                  <a:gd name="connsiteY164" fmla="*/ 14461 h 336550"/>
                  <a:gd name="connsiteX165" fmla="*/ 276490 w 325438"/>
                  <a:gd name="connsiteY165" fmla="*/ 14461 h 336550"/>
                  <a:gd name="connsiteX166" fmla="*/ 325438 w 325438"/>
                  <a:gd name="connsiteY166" fmla="*/ 61789 h 336550"/>
                  <a:gd name="connsiteX167" fmla="*/ 325438 w 325438"/>
                  <a:gd name="connsiteY167" fmla="*/ 289223 h 336550"/>
                  <a:gd name="connsiteX168" fmla="*/ 276490 w 325438"/>
                  <a:gd name="connsiteY168" fmla="*/ 336550 h 336550"/>
                  <a:gd name="connsiteX169" fmla="*/ 48948 w 325438"/>
                  <a:gd name="connsiteY169" fmla="*/ 336550 h 336550"/>
                  <a:gd name="connsiteX170" fmla="*/ 0 w 325438"/>
                  <a:gd name="connsiteY170" fmla="*/ 289223 h 336550"/>
                  <a:gd name="connsiteX171" fmla="*/ 0 w 325438"/>
                  <a:gd name="connsiteY171" fmla="*/ 61789 h 336550"/>
                  <a:gd name="connsiteX172" fmla="*/ 48948 w 325438"/>
                  <a:gd name="connsiteY172" fmla="*/ 14461 h 336550"/>
                  <a:gd name="connsiteX173" fmla="*/ 55563 w 325438"/>
                  <a:gd name="connsiteY173" fmla="*/ 14461 h 336550"/>
                  <a:gd name="connsiteX174" fmla="*/ 55563 w 325438"/>
                  <a:gd name="connsiteY174" fmla="*/ 10517 h 336550"/>
                  <a:gd name="connsiteX175" fmla="*/ 64823 w 325438"/>
                  <a:gd name="connsiteY175" fmla="*/ 0 h 33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</a:cxnLst>
                <a:rect l="l" t="t" r="r" b="b"/>
                <a:pathLst>
                  <a:path w="325438" h="336550">
                    <a:moveTo>
                      <a:pt x="233363" y="249238"/>
                    </a:moveTo>
                    <a:lnTo>
                      <a:pt x="279401" y="249238"/>
                    </a:lnTo>
                    <a:lnTo>
                      <a:pt x="279401" y="290513"/>
                    </a:lnTo>
                    <a:lnTo>
                      <a:pt x="233363" y="290513"/>
                    </a:lnTo>
                    <a:close/>
                    <a:moveTo>
                      <a:pt x="171450" y="249238"/>
                    </a:moveTo>
                    <a:lnTo>
                      <a:pt x="217488" y="249238"/>
                    </a:lnTo>
                    <a:lnTo>
                      <a:pt x="217488" y="290513"/>
                    </a:lnTo>
                    <a:lnTo>
                      <a:pt x="171450" y="290513"/>
                    </a:lnTo>
                    <a:close/>
                    <a:moveTo>
                      <a:pt x="107950" y="249238"/>
                    </a:moveTo>
                    <a:lnTo>
                      <a:pt x="155575" y="249238"/>
                    </a:lnTo>
                    <a:lnTo>
                      <a:pt x="155575" y="290513"/>
                    </a:lnTo>
                    <a:lnTo>
                      <a:pt x="107950" y="290513"/>
                    </a:lnTo>
                    <a:close/>
                    <a:moveTo>
                      <a:pt x="46038" y="249238"/>
                    </a:moveTo>
                    <a:lnTo>
                      <a:pt x="93663" y="249238"/>
                    </a:lnTo>
                    <a:lnTo>
                      <a:pt x="93663" y="290513"/>
                    </a:lnTo>
                    <a:lnTo>
                      <a:pt x="46038" y="290513"/>
                    </a:lnTo>
                    <a:close/>
                    <a:moveTo>
                      <a:pt x="233363" y="195263"/>
                    </a:moveTo>
                    <a:lnTo>
                      <a:pt x="279401" y="195263"/>
                    </a:lnTo>
                    <a:lnTo>
                      <a:pt x="279401" y="234951"/>
                    </a:lnTo>
                    <a:lnTo>
                      <a:pt x="233363" y="234951"/>
                    </a:lnTo>
                    <a:close/>
                    <a:moveTo>
                      <a:pt x="171450" y="195263"/>
                    </a:moveTo>
                    <a:lnTo>
                      <a:pt x="217488" y="195263"/>
                    </a:lnTo>
                    <a:lnTo>
                      <a:pt x="217488" y="234951"/>
                    </a:lnTo>
                    <a:lnTo>
                      <a:pt x="171450" y="234951"/>
                    </a:lnTo>
                    <a:close/>
                    <a:moveTo>
                      <a:pt x="107950" y="195263"/>
                    </a:moveTo>
                    <a:lnTo>
                      <a:pt x="155575" y="195263"/>
                    </a:lnTo>
                    <a:lnTo>
                      <a:pt x="155575" y="234951"/>
                    </a:lnTo>
                    <a:lnTo>
                      <a:pt x="107950" y="234951"/>
                    </a:lnTo>
                    <a:close/>
                    <a:moveTo>
                      <a:pt x="46038" y="195263"/>
                    </a:moveTo>
                    <a:lnTo>
                      <a:pt x="93663" y="195263"/>
                    </a:lnTo>
                    <a:lnTo>
                      <a:pt x="93663" y="234951"/>
                    </a:lnTo>
                    <a:lnTo>
                      <a:pt x="46038" y="234951"/>
                    </a:lnTo>
                    <a:close/>
                    <a:moveTo>
                      <a:pt x="233363" y="139700"/>
                    </a:moveTo>
                    <a:lnTo>
                      <a:pt x="279401" y="139700"/>
                    </a:lnTo>
                    <a:lnTo>
                      <a:pt x="279401" y="180975"/>
                    </a:lnTo>
                    <a:lnTo>
                      <a:pt x="233363" y="180975"/>
                    </a:lnTo>
                    <a:close/>
                    <a:moveTo>
                      <a:pt x="171450" y="139700"/>
                    </a:moveTo>
                    <a:lnTo>
                      <a:pt x="217488" y="139700"/>
                    </a:lnTo>
                    <a:lnTo>
                      <a:pt x="217488" y="180975"/>
                    </a:lnTo>
                    <a:lnTo>
                      <a:pt x="171450" y="180975"/>
                    </a:lnTo>
                    <a:close/>
                    <a:moveTo>
                      <a:pt x="107950" y="139700"/>
                    </a:moveTo>
                    <a:lnTo>
                      <a:pt x="155575" y="139700"/>
                    </a:lnTo>
                    <a:lnTo>
                      <a:pt x="155575" y="180975"/>
                    </a:lnTo>
                    <a:lnTo>
                      <a:pt x="107950" y="180975"/>
                    </a:lnTo>
                    <a:close/>
                    <a:moveTo>
                      <a:pt x="49167" y="38100"/>
                    </a:moveTo>
                    <a:cubicBezTo>
                      <a:pt x="35963" y="38100"/>
                      <a:pt x="25400" y="48613"/>
                      <a:pt x="25400" y="61753"/>
                    </a:cubicBezTo>
                    <a:cubicBezTo>
                      <a:pt x="25400" y="61753"/>
                      <a:pt x="25400" y="61753"/>
                      <a:pt x="25400" y="289085"/>
                    </a:cubicBezTo>
                    <a:cubicBezTo>
                      <a:pt x="25400" y="302226"/>
                      <a:pt x="35963" y="312738"/>
                      <a:pt x="49167" y="312738"/>
                    </a:cubicBezTo>
                    <a:cubicBezTo>
                      <a:pt x="49167" y="312738"/>
                      <a:pt x="49167" y="312738"/>
                      <a:pt x="276271" y="312738"/>
                    </a:cubicBezTo>
                    <a:cubicBezTo>
                      <a:pt x="289475" y="312738"/>
                      <a:pt x="300038" y="302226"/>
                      <a:pt x="300038" y="289085"/>
                    </a:cubicBezTo>
                    <a:cubicBezTo>
                      <a:pt x="300038" y="289085"/>
                      <a:pt x="300038" y="289085"/>
                      <a:pt x="300038" y="61753"/>
                    </a:cubicBezTo>
                    <a:cubicBezTo>
                      <a:pt x="300038" y="48613"/>
                      <a:pt x="289475" y="38100"/>
                      <a:pt x="276271" y="38100"/>
                    </a:cubicBezTo>
                    <a:cubicBezTo>
                      <a:pt x="276271" y="38100"/>
                      <a:pt x="276271" y="38100"/>
                      <a:pt x="269669" y="38100"/>
                    </a:cubicBezTo>
                    <a:cubicBezTo>
                      <a:pt x="269669" y="38100"/>
                      <a:pt x="269669" y="38100"/>
                      <a:pt x="269669" y="63067"/>
                    </a:cubicBezTo>
                    <a:cubicBezTo>
                      <a:pt x="273631" y="65695"/>
                      <a:pt x="276271" y="70951"/>
                      <a:pt x="276271" y="74894"/>
                    </a:cubicBezTo>
                    <a:cubicBezTo>
                      <a:pt x="276271" y="84092"/>
                      <a:pt x="268349" y="90662"/>
                      <a:pt x="260427" y="90662"/>
                    </a:cubicBezTo>
                    <a:cubicBezTo>
                      <a:pt x="251184" y="90662"/>
                      <a:pt x="244582" y="84092"/>
                      <a:pt x="244582" y="74894"/>
                    </a:cubicBezTo>
                    <a:cubicBezTo>
                      <a:pt x="244582" y="70951"/>
                      <a:pt x="245903" y="65695"/>
                      <a:pt x="249864" y="63067"/>
                    </a:cubicBezTo>
                    <a:cubicBezTo>
                      <a:pt x="249864" y="63067"/>
                      <a:pt x="249864" y="63067"/>
                      <a:pt x="249864" y="38100"/>
                    </a:cubicBezTo>
                    <a:cubicBezTo>
                      <a:pt x="249864" y="38100"/>
                      <a:pt x="249864" y="38100"/>
                      <a:pt x="231379" y="38100"/>
                    </a:cubicBezTo>
                    <a:cubicBezTo>
                      <a:pt x="231379" y="38100"/>
                      <a:pt x="231379" y="38100"/>
                      <a:pt x="231379" y="63067"/>
                    </a:cubicBezTo>
                    <a:cubicBezTo>
                      <a:pt x="234019" y="65695"/>
                      <a:pt x="236660" y="70951"/>
                      <a:pt x="236660" y="74894"/>
                    </a:cubicBezTo>
                    <a:cubicBezTo>
                      <a:pt x="236660" y="84092"/>
                      <a:pt x="230058" y="90662"/>
                      <a:pt x="220816" y="90662"/>
                    </a:cubicBezTo>
                    <a:cubicBezTo>
                      <a:pt x="212893" y="90662"/>
                      <a:pt x="204971" y="84092"/>
                      <a:pt x="204971" y="74894"/>
                    </a:cubicBezTo>
                    <a:cubicBezTo>
                      <a:pt x="204971" y="70951"/>
                      <a:pt x="207612" y="65695"/>
                      <a:pt x="210253" y="63067"/>
                    </a:cubicBezTo>
                    <a:cubicBezTo>
                      <a:pt x="210253" y="63067"/>
                      <a:pt x="210253" y="63067"/>
                      <a:pt x="210253" y="38100"/>
                    </a:cubicBezTo>
                    <a:cubicBezTo>
                      <a:pt x="210253" y="38100"/>
                      <a:pt x="210253" y="38100"/>
                      <a:pt x="191767" y="38100"/>
                    </a:cubicBezTo>
                    <a:cubicBezTo>
                      <a:pt x="191767" y="38100"/>
                      <a:pt x="191767" y="38100"/>
                      <a:pt x="191767" y="63067"/>
                    </a:cubicBezTo>
                    <a:cubicBezTo>
                      <a:pt x="195728" y="65695"/>
                      <a:pt x="198369" y="70951"/>
                      <a:pt x="198369" y="74894"/>
                    </a:cubicBezTo>
                    <a:cubicBezTo>
                      <a:pt x="198369" y="84092"/>
                      <a:pt x="190447" y="90662"/>
                      <a:pt x="182525" y="90662"/>
                    </a:cubicBezTo>
                    <a:cubicBezTo>
                      <a:pt x="173282" y="90662"/>
                      <a:pt x="166680" y="84092"/>
                      <a:pt x="166680" y="74894"/>
                    </a:cubicBezTo>
                    <a:cubicBezTo>
                      <a:pt x="166680" y="70951"/>
                      <a:pt x="168001" y="65695"/>
                      <a:pt x="171962" y="63067"/>
                    </a:cubicBezTo>
                    <a:cubicBezTo>
                      <a:pt x="171962" y="63067"/>
                      <a:pt x="171962" y="63067"/>
                      <a:pt x="171962" y="38100"/>
                    </a:cubicBezTo>
                    <a:cubicBezTo>
                      <a:pt x="171962" y="38100"/>
                      <a:pt x="171962" y="38100"/>
                      <a:pt x="153476" y="38100"/>
                    </a:cubicBezTo>
                    <a:cubicBezTo>
                      <a:pt x="153476" y="38100"/>
                      <a:pt x="153476" y="38100"/>
                      <a:pt x="153476" y="63067"/>
                    </a:cubicBezTo>
                    <a:cubicBezTo>
                      <a:pt x="157438" y="65695"/>
                      <a:pt x="158758" y="70951"/>
                      <a:pt x="158758" y="74894"/>
                    </a:cubicBezTo>
                    <a:cubicBezTo>
                      <a:pt x="158758" y="84092"/>
                      <a:pt x="152156" y="90662"/>
                      <a:pt x="142913" y="90662"/>
                    </a:cubicBezTo>
                    <a:cubicBezTo>
                      <a:pt x="134991" y="90662"/>
                      <a:pt x="127069" y="84092"/>
                      <a:pt x="127069" y="74894"/>
                    </a:cubicBezTo>
                    <a:cubicBezTo>
                      <a:pt x="127069" y="70951"/>
                      <a:pt x="129710" y="65695"/>
                      <a:pt x="133671" y="63067"/>
                    </a:cubicBezTo>
                    <a:cubicBezTo>
                      <a:pt x="133671" y="63067"/>
                      <a:pt x="133671" y="63067"/>
                      <a:pt x="133671" y="38100"/>
                    </a:cubicBezTo>
                    <a:cubicBezTo>
                      <a:pt x="133671" y="38100"/>
                      <a:pt x="133671" y="38100"/>
                      <a:pt x="115186" y="38100"/>
                    </a:cubicBezTo>
                    <a:cubicBezTo>
                      <a:pt x="115186" y="38100"/>
                      <a:pt x="115186" y="38100"/>
                      <a:pt x="115186" y="63067"/>
                    </a:cubicBezTo>
                    <a:cubicBezTo>
                      <a:pt x="117826" y="65695"/>
                      <a:pt x="120467" y="70951"/>
                      <a:pt x="120467" y="74894"/>
                    </a:cubicBezTo>
                    <a:cubicBezTo>
                      <a:pt x="120467" y="84092"/>
                      <a:pt x="112545" y="90662"/>
                      <a:pt x="104623" y="90662"/>
                    </a:cubicBezTo>
                    <a:cubicBezTo>
                      <a:pt x="95380" y="90662"/>
                      <a:pt x="88778" y="84092"/>
                      <a:pt x="88778" y="74894"/>
                    </a:cubicBezTo>
                    <a:cubicBezTo>
                      <a:pt x="88778" y="70951"/>
                      <a:pt x="91419" y="65695"/>
                      <a:pt x="94060" y="63067"/>
                    </a:cubicBezTo>
                    <a:cubicBezTo>
                      <a:pt x="94060" y="63067"/>
                      <a:pt x="94060" y="63067"/>
                      <a:pt x="94060" y="38100"/>
                    </a:cubicBezTo>
                    <a:cubicBezTo>
                      <a:pt x="94060" y="38100"/>
                      <a:pt x="94060" y="38100"/>
                      <a:pt x="75574" y="38100"/>
                    </a:cubicBezTo>
                    <a:cubicBezTo>
                      <a:pt x="75574" y="38100"/>
                      <a:pt x="75574" y="38100"/>
                      <a:pt x="75574" y="63067"/>
                    </a:cubicBezTo>
                    <a:cubicBezTo>
                      <a:pt x="79535" y="65695"/>
                      <a:pt x="80856" y="70951"/>
                      <a:pt x="80856" y="74894"/>
                    </a:cubicBezTo>
                    <a:cubicBezTo>
                      <a:pt x="80856" y="84092"/>
                      <a:pt x="74254" y="90662"/>
                      <a:pt x="65011" y="90662"/>
                    </a:cubicBezTo>
                    <a:cubicBezTo>
                      <a:pt x="57089" y="90662"/>
                      <a:pt x="49167" y="84092"/>
                      <a:pt x="49167" y="74894"/>
                    </a:cubicBezTo>
                    <a:cubicBezTo>
                      <a:pt x="49167" y="70951"/>
                      <a:pt x="51808" y="65695"/>
                      <a:pt x="55769" y="63067"/>
                    </a:cubicBezTo>
                    <a:cubicBezTo>
                      <a:pt x="55769" y="63067"/>
                      <a:pt x="55769" y="63067"/>
                      <a:pt x="55769" y="38100"/>
                    </a:cubicBezTo>
                    <a:cubicBezTo>
                      <a:pt x="55769" y="38100"/>
                      <a:pt x="55769" y="38100"/>
                      <a:pt x="49167" y="38100"/>
                    </a:cubicBezTo>
                    <a:close/>
                    <a:moveTo>
                      <a:pt x="65315" y="4763"/>
                    </a:moveTo>
                    <a:cubicBezTo>
                      <a:pt x="63047" y="4763"/>
                      <a:pt x="61913" y="7437"/>
                      <a:pt x="61913" y="10110"/>
                    </a:cubicBezTo>
                    <a:lnTo>
                      <a:pt x="61913" y="75616"/>
                    </a:lnTo>
                    <a:cubicBezTo>
                      <a:pt x="61913" y="79626"/>
                      <a:pt x="63047" y="80963"/>
                      <a:pt x="65315" y="80963"/>
                    </a:cubicBezTo>
                    <a:cubicBezTo>
                      <a:pt x="68717" y="80963"/>
                      <a:pt x="69851" y="79626"/>
                      <a:pt x="69851" y="75616"/>
                    </a:cubicBezTo>
                    <a:cubicBezTo>
                      <a:pt x="69851" y="75616"/>
                      <a:pt x="69851" y="75616"/>
                      <a:pt x="69851" y="10110"/>
                    </a:cubicBezTo>
                    <a:cubicBezTo>
                      <a:pt x="69851" y="7437"/>
                      <a:pt x="68717" y="4763"/>
                      <a:pt x="65315" y="4763"/>
                    </a:cubicBezTo>
                    <a:close/>
                    <a:moveTo>
                      <a:pt x="104776" y="4763"/>
                    </a:moveTo>
                    <a:cubicBezTo>
                      <a:pt x="102394" y="4763"/>
                      <a:pt x="100013" y="7437"/>
                      <a:pt x="100013" y="10110"/>
                    </a:cubicBezTo>
                    <a:lnTo>
                      <a:pt x="100013" y="75616"/>
                    </a:lnTo>
                    <a:cubicBezTo>
                      <a:pt x="100013" y="79626"/>
                      <a:pt x="102394" y="80963"/>
                      <a:pt x="104776" y="80963"/>
                    </a:cubicBezTo>
                    <a:cubicBezTo>
                      <a:pt x="107157" y="80963"/>
                      <a:pt x="109538" y="79626"/>
                      <a:pt x="109538" y="75616"/>
                    </a:cubicBezTo>
                    <a:cubicBezTo>
                      <a:pt x="109538" y="75616"/>
                      <a:pt x="109538" y="75616"/>
                      <a:pt x="109538" y="10110"/>
                    </a:cubicBezTo>
                    <a:cubicBezTo>
                      <a:pt x="109538" y="7437"/>
                      <a:pt x="107157" y="4763"/>
                      <a:pt x="104776" y="4763"/>
                    </a:cubicBezTo>
                    <a:close/>
                    <a:moveTo>
                      <a:pt x="142876" y="4763"/>
                    </a:moveTo>
                    <a:cubicBezTo>
                      <a:pt x="140494" y="4763"/>
                      <a:pt x="138113" y="7437"/>
                      <a:pt x="138113" y="10110"/>
                    </a:cubicBezTo>
                    <a:lnTo>
                      <a:pt x="138113" y="75616"/>
                    </a:lnTo>
                    <a:cubicBezTo>
                      <a:pt x="138113" y="79626"/>
                      <a:pt x="140494" y="80963"/>
                      <a:pt x="142876" y="80963"/>
                    </a:cubicBezTo>
                    <a:cubicBezTo>
                      <a:pt x="145257" y="80963"/>
                      <a:pt x="147638" y="79626"/>
                      <a:pt x="147638" y="75616"/>
                    </a:cubicBezTo>
                    <a:cubicBezTo>
                      <a:pt x="147638" y="75616"/>
                      <a:pt x="147638" y="75616"/>
                      <a:pt x="147638" y="10110"/>
                    </a:cubicBezTo>
                    <a:cubicBezTo>
                      <a:pt x="147638" y="7437"/>
                      <a:pt x="145257" y="4763"/>
                      <a:pt x="142876" y="4763"/>
                    </a:cubicBezTo>
                    <a:close/>
                    <a:moveTo>
                      <a:pt x="182563" y="4763"/>
                    </a:moveTo>
                    <a:cubicBezTo>
                      <a:pt x="180181" y="4763"/>
                      <a:pt x="177800" y="7437"/>
                      <a:pt x="177800" y="10110"/>
                    </a:cubicBezTo>
                    <a:lnTo>
                      <a:pt x="177800" y="75616"/>
                    </a:lnTo>
                    <a:cubicBezTo>
                      <a:pt x="177800" y="79626"/>
                      <a:pt x="180181" y="80963"/>
                      <a:pt x="182563" y="80963"/>
                    </a:cubicBezTo>
                    <a:cubicBezTo>
                      <a:pt x="184944" y="80963"/>
                      <a:pt x="187325" y="79626"/>
                      <a:pt x="187325" y="75616"/>
                    </a:cubicBezTo>
                    <a:cubicBezTo>
                      <a:pt x="187325" y="75616"/>
                      <a:pt x="187325" y="75616"/>
                      <a:pt x="187325" y="10110"/>
                    </a:cubicBezTo>
                    <a:cubicBezTo>
                      <a:pt x="187325" y="7437"/>
                      <a:pt x="184944" y="4763"/>
                      <a:pt x="182563" y="4763"/>
                    </a:cubicBezTo>
                    <a:close/>
                    <a:moveTo>
                      <a:pt x="220663" y="4763"/>
                    </a:moveTo>
                    <a:cubicBezTo>
                      <a:pt x="218281" y="4763"/>
                      <a:pt x="215900" y="7437"/>
                      <a:pt x="215900" y="10110"/>
                    </a:cubicBezTo>
                    <a:lnTo>
                      <a:pt x="215900" y="75616"/>
                    </a:lnTo>
                    <a:cubicBezTo>
                      <a:pt x="215900" y="79626"/>
                      <a:pt x="218281" y="80963"/>
                      <a:pt x="220663" y="80963"/>
                    </a:cubicBezTo>
                    <a:cubicBezTo>
                      <a:pt x="223044" y="80963"/>
                      <a:pt x="225425" y="79626"/>
                      <a:pt x="225425" y="75616"/>
                    </a:cubicBezTo>
                    <a:cubicBezTo>
                      <a:pt x="225425" y="75616"/>
                      <a:pt x="225425" y="75616"/>
                      <a:pt x="225425" y="10110"/>
                    </a:cubicBezTo>
                    <a:cubicBezTo>
                      <a:pt x="225425" y="7437"/>
                      <a:pt x="223044" y="4763"/>
                      <a:pt x="220663" y="4763"/>
                    </a:cubicBezTo>
                    <a:close/>
                    <a:moveTo>
                      <a:pt x="260124" y="4763"/>
                    </a:moveTo>
                    <a:cubicBezTo>
                      <a:pt x="256722" y="4763"/>
                      <a:pt x="255588" y="7437"/>
                      <a:pt x="255588" y="10110"/>
                    </a:cubicBezTo>
                    <a:lnTo>
                      <a:pt x="255588" y="75616"/>
                    </a:lnTo>
                    <a:cubicBezTo>
                      <a:pt x="255588" y="79626"/>
                      <a:pt x="256722" y="80963"/>
                      <a:pt x="260124" y="80963"/>
                    </a:cubicBezTo>
                    <a:cubicBezTo>
                      <a:pt x="262392" y="80963"/>
                      <a:pt x="263526" y="79626"/>
                      <a:pt x="263526" y="75616"/>
                    </a:cubicBezTo>
                    <a:cubicBezTo>
                      <a:pt x="263526" y="75616"/>
                      <a:pt x="263526" y="75616"/>
                      <a:pt x="263526" y="10110"/>
                    </a:cubicBezTo>
                    <a:cubicBezTo>
                      <a:pt x="263526" y="7437"/>
                      <a:pt x="262392" y="4763"/>
                      <a:pt x="260124" y="4763"/>
                    </a:cubicBezTo>
                    <a:close/>
                    <a:moveTo>
                      <a:pt x="64823" y="0"/>
                    </a:moveTo>
                    <a:cubicBezTo>
                      <a:pt x="71438" y="0"/>
                      <a:pt x="75406" y="3944"/>
                      <a:pt x="75406" y="10517"/>
                    </a:cubicBezTo>
                    <a:cubicBezTo>
                      <a:pt x="75406" y="10517"/>
                      <a:pt x="75406" y="10517"/>
                      <a:pt x="75406" y="14461"/>
                    </a:cubicBezTo>
                    <a:cubicBezTo>
                      <a:pt x="75406" y="14461"/>
                      <a:pt x="75406" y="14461"/>
                      <a:pt x="93927" y="14461"/>
                    </a:cubicBezTo>
                    <a:cubicBezTo>
                      <a:pt x="93927" y="14461"/>
                      <a:pt x="93927" y="14461"/>
                      <a:pt x="93927" y="10517"/>
                    </a:cubicBezTo>
                    <a:cubicBezTo>
                      <a:pt x="93927" y="3944"/>
                      <a:pt x="99219" y="0"/>
                      <a:pt x="104511" y="0"/>
                    </a:cubicBezTo>
                    <a:cubicBezTo>
                      <a:pt x="109802" y="0"/>
                      <a:pt x="115094" y="3944"/>
                      <a:pt x="115094" y="10517"/>
                    </a:cubicBezTo>
                    <a:cubicBezTo>
                      <a:pt x="115094" y="10517"/>
                      <a:pt x="115094" y="10517"/>
                      <a:pt x="115094" y="14461"/>
                    </a:cubicBezTo>
                    <a:cubicBezTo>
                      <a:pt x="115094" y="14461"/>
                      <a:pt x="115094" y="14461"/>
                      <a:pt x="133615" y="14461"/>
                    </a:cubicBezTo>
                    <a:cubicBezTo>
                      <a:pt x="133615" y="14461"/>
                      <a:pt x="133615" y="14461"/>
                      <a:pt x="133615" y="10517"/>
                    </a:cubicBezTo>
                    <a:cubicBezTo>
                      <a:pt x="133615" y="3944"/>
                      <a:pt x="137584" y="0"/>
                      <a:pt x="142875" y="0"/>
                    </a:cubicBezTo>
                    <a:cubicBezTo>
                      <a:pt x="149490" y="0"/>
                      <a:pt x="153459" y="3944"/>
                      <a:pt x="153459" y="10517"/>
                    </a:cubicBezTo>
                    <a:cubicBezTo>
                      <a:pt x="153459" y="10517"/>
                      <a:pt x="153459" y="10517"/>
                      <a:pt x="153459" y="14461"/>
                    </a:cubicBezTo>
                    <a:cubicBezTo>
                      <a:pt x="153459" y="14461"/>
                      <a:pt x="153459" y="14461"/>
                      <a:pt x="171980" y="14461"/>
                    </a:cubicBezTo>
                    <a:cubicBezTo>
                      <a:pt x="171980" y="14461"/>
                      <a:pt x="171980" y="14461"/>
                      <a:pt x="171980" y="10517"/>
                    </a:cubicBezTo>
                    <a:cubicBezTo>
                      <a:pt x="171980" y="3944"/>
                      <a:pt x="175948" y="0"/>
                      <a:pt x="182563" y="0"/>
                    </a:cubicBezTo>
                    <a:cubicBezTo>
                      <a:pt x="187855" y="0"/>
                      <a:pt x="191823" y="3944"/>
                      <a:pt x="191823" y="10517"/>
                    </a:cubicBezTo>
                    <a:cubicBezTo>
                      <a:pt x="191823" y="10517"/>
                      <a:pt x="191823" y="10517"/>
                      <a:pt x="191823" y="14461"/>
                    </a:cubicBezTo>
                    <a:cubicBezTo>
                      <a:pt x="191823" y="14461"/>
                      <a:pt x="191823" y="14461"/>
                      <a:pt x="210344" y="14461"/>
                    </a:cubicBezTo>
                    <a:cubicBezTo>
                      <a:pt x="210344" y="14461"/>
                      <a:pt x="210344" y="14461"/>
                      <a:pt x="210344" y="10517"/>
                    </a:cubicBezTo>
                    <a:cubicBezTo>
                      <a:pt x="210344" y="3944"/>
                      <a:pt x="215636" y="0"/>
                      <a:pt x="220927" y="0"/>
                    </a:cubicBezTo>
                    <a:cubicBezTo>
                      <a:pt x="226219" y="0"/>
                      <a:pt x="231511" y="3944"/>
                      <a:pt x="231511" y="10517"/>
                    </a:cubicBezTo>
                    <a:cubicBezTo>
                      <a:pt x="231511" y="10517"/>
                      <a:pt x="231511" y="10517"/>
                      <a:pt x="231511" y="14461"/>
                    </a:cubicBezTo>
                    <a:cubicBezTo>
                      <a:pt x="231511" y="14461"/>
                      <a:pt x="231511" y="14461"/>
                      <a:pt x="250032" y="14461"/>
                    </a:cubicBezTo>
                    <a:cubicBezTo>
                      <a:pt x="250032" y="14461"/>
                      <a:pt x="250032" y="14461"/>
                      <a:pt x="250032" y="10517"/>
                    </a:cubicBezTo>
                    <a:cubicBezTo>
                      <a:pt x="250032" y="3944"/>
                      <a:pt x="254000" y="0"/>
                      <a:pt x="260615" y="0"/>
                    </a:cubicBezTo>
                    <a:cubicBezTo>
                      <a:pt x="265907" y="0"/>
                      <a:pt x="269875" y="3944"/>
                      <a:pt x="269875" y="10517"/>
                    </a:cubicBezTo>
                    <a:cubicBezTo>
                      <a:pt x="269875" y="10517"/>
                      <a:pt x="269875" y="10517"/>
                      <a:pt x="269875" y="14461"/>
                    </a:cubicBezTo>
                    <a:cubicBezTo>
                      <a:pt x="269875" y="14461"/>
                      <a:pt x="269875" y="14461"/>
                      <a:pt x="276490" y="14461"/>
                    </a:cubicBezTo>
                    <a:cubicBezTo>
                      <a:pt x="302948" y="14461"/>
                      <a:pt x="325438" y="35496"/>
                      <a:pt x="325438" y="61789"/>
                    </a:cubicBezTo>
                    <a:cubicBezTo>
                      <a:pt x="325438" y="61789"/>
                      <a:pt x="325438" y="61789"/>
                      <a:pt x="325438" y="289223"/>
                    </a:cubicBezTo>
                    <a:cubicBezTo>
                      <a:pt x="325438" y="315516"/>
                      <a:pt x="302948" y="336550"/>
                      <a:pt x="276490" y="336550"/>
                    </a:cubicBezTo>
                    <a:cubicBezTo>
                      <a:pt x="276490" y="336550"/>
                      <a:pt x="276490" y="336550"/>
                      <a:pt x="48948" y="336550"/>
                    </a:cubicBezTo>
                    <a:cubicBezTo>
                      <a:pt x="22490" y="336550"/>
                      <a:pt x="0" y="315516"/>
                      <a:pt x="0" y="289223"/>
                    </a:cubicBezTo>
                    <a:cubicBezTo>
                      <a:pt x="0" y="289223"/>
                      <a:pt x="0" y="289223"/>
                      <a:pt x="0" y="61789"/>
                    </a:cubicBezTo>
                    <a:cubicBezTo>
                      <a:pt x="0" y="35496"/>
                      <a:pt x="22490" y="14461"/>
                      <a:pt x="48948" y="14461"/>
                    </a:cubicBezTo>
                    <a:cubicBezTo>
                      <a:pt x="48948" y="14461"/>
                      <a:pt x="48948" y="14461"/>
                      <a:pt x="55563" y="14461"/>
                    </a:cubicBezTo>
                    <a:cubicBezTo>
                      <a:pt x="55563" y="14461"/>
                      <a:pt x="55563" y="14461"/>
                      <a:pt x="55563" y="10517"/>
                    </a:cubicBezTo>
                    <a:cubicBezTo>
                      <a:pt x="55563" y="3944"/>
                      <a:pt x="59531" y="0"/>
                      <a:pt x="64823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charset="-122"/>
                    <a:cs typeface="+mn-ea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charset="-122"/>
                    <a:cs typeface="+mn-ea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charset="-122"/>
                    <a:cs typeface="+mn-ea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charset="-122"/>
                    <a:cs typeface="+mn-ea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charset="-122"/>
                    <a:cs typeface="+mn-ea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charset="-122"/>
                    <a:cs typeface="+mn-ea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charset="-122"/>
                    <a:cs typeface="+mn-ea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charset="-122"/>
                    <a:cs typeface="+mn-ea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charset="-122"/>
                    <a:cs typeface="+mn-ea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0" name="文本框 27"/>
            <p:cNvSpPr txBox="1"/>
            <p:nvPr/>
          </p:nvSpPr>
          <p:spPr>
            <a:xfrm>
              <a:off x="6672834" y="4749339"/>
              <a:ext cx="1742936" cy="228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400" b="1" dirty="0">
                  <a:solidFill>
                    <a:schemeClr val="tx2"/>
                  </a:solidFill>
                  <a:latin typeface="微软雅黑" panose="020B0503020204020204" charset="-122"/>
                  <a:sym typeface="+mn-ea"/>
                </a:rPr>
                <a:t>2023/04/10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sp>
        <p:nvSpPr>
          <p:cNvPr id="43" name="圆角矩形 42"/>
          <p:cNvSpPr/>
          <p:nvPr/>
        </p:nvSpPr>
        <p:spPr>
          <a:xfrm>
            <a:off x="3208655" y="1989455"/>
            <a:ext cx="2228215" cy="546100"/>
          </a:xfrm>
          <a:prstGeom prst="roundRect">
            <a:avLst/>
          </a:prstGeom>
          <a:solidFill>
            <a:srgbClr val="1C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Helvetica Condensed" panose="020B0606020202030204" pitchFamily="34" charset="0"/>
              </a:rPr>
              <a:t>2 0 2 3</a:t>
            </a:r>
          </a:p>
        </p:txBody>
      </p:sp>
      <p:sp>
        <p:nvSpPr>
          <p:cNvPr id="44" name="矩形 43"/>
          <p:cNvSpPr/>
          <p:nvPr/>
        </p:nvSpPr>
        <p:spPr>
          <a:xfrm>
            <a:off x="3141398" y="2594972"/>
            <a:ext cx="3173095" cy="14452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4400" b="1" dirty="0">
                <a:solidFill>
                  <a:srgbClr val="1C50A2"/>
                </a:solidFill>
                <a:latin typeface="+mj-ea"/>
                <a:ea typeface="+mj-ea"/>
                <a:sym typeface="+mn-ea"/>
              </a:rPr>
              <a:t>UML</a:t>
            </a:r>
            <a:r>
              <a:rPr lang="zh-CN" altLang="en-US" sz="4400" b="1" dirty="0">
                <a:solidFill>
                  <a:srgbClr val="1C50A2"/>
                </a:solidFill>
                <a:latin typeface="+mj-ea"/>
                <a:ea typeface="+mj-ea"/>
                <a:sym typeface="+mn-ea"/>
              </a:rPr>
              <a:t>基础二</a:t>
            </a:r>
            <a:endParaRPr lang="en-US" altLang="zh-CN" sz="4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4400" b="1" dirty="0">
              <a:solidFill>
                <a:srgbClr val="1C50A2"/>
              </a:solidFill>
              <a:latin typeface="+mj-ea"/>
              <a:ea typeface="+mj-ea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208655" y="3297555"/>
            <a:ext cx="2543810" cy="374015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noAutofit/>
          </a:bodyPr>
          <a:lstStyle/>
          <a:p>
            <a:r>
              <a:rPr lang="en-US" altLang="zh-CN" dirty="0">
                <a:solidFill>
                  <a:srgbClr val="1C50A2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+mn-ea"/>
              </a:rPr>
              <a:t>——第</a:t>
            </a:r>
            <a:r>
              <a:rPr lang="zh-CN" altLang="en-US" dirty="0">
                <a:solidFill>
                  <a:srgbClr val="1C50A2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+mn-ea"/>
              </a:rPr>
              <a:t>四</a:t>
            </a:r>
            <a:r>
              <a:rPr lang="en-US" altLang="zh-CN" dirty="0" err="1">
                <a:solidFill>
                  <a:srgbClr val="1C50A2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+mn-ea"/>
              </a:rPr>
              <a:t>次翻转课堂</a:t>
            </a:r>
            <a:endParaRPr lang="en-US" altLang="zh-CN" dirty="0">
              <a:solidFill>
                <a:srgbClr val="1C50A2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29" y="1730810"/>
            <a:ext cx="3100976" cy="232573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400971" y="2140570"/>
            <a:ext cx="1393529" cy="1393528"/>
            <a:chOff x="2276771" y="2221458"/>
            <a:chExt cx="2625430" cy="2625428"/>
          </a:xfrm>
        </p:grpSpPr>
        <p:sp>
          <p:nvSpPr>
            <p:cNvPr id="5" name="椭圆 4"/>
            <p:cNvSpPr/>
            <p:nvPr/>
          </p:nvSpPr>
          <p:spPr>
            <a:xfrm>
              <a:off x="2276771" y="2221458"/>
              <a:ext cx="2625430" cy="2625428"/>
            </a:xfrm>
            <a:prstGeom prst="ellipse">
              <a:avLst/>
            </a:prstGeom>
            <a:noFill/>
            <a:ln w="28575">
              <a:solidFill>
                <a:srgbClr val="1847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n-ea"/>
                <a:cs typeface="+mn-ea"/>
                <a:sym typeface="+mn-lt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2581581" y="2621254"/>
              <a:ext cx="2052942" cy="1840098"/>
              <a:chOff x="4950565" y="2141272"/>
              <a:chExt cx="3094826" cy="2773962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4950565" y="2141272"/>
                <a:ext cx="151884" cy="151884"/>
              </a:xfrm>
              <a:prstGeom prst="ellipse">
                <a:avLst/>
              </a:prstGeom>
              <a:solidFill>
                <a:srgbClr val="1847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7893507" y="4763350"/>
                <a:ext cx="151884" cy="151884"/>
              </a:xfrm>
              <a:prstGeom prst="ellipse">
                <a:avLst/>
              </a:prstGeom>
              <a:solidFill>
                <a:srgbClr val="1847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2582460" y="2625347"/>
              <a:ext cx="2045906" cy="1856228"/>
              <a:chOff x="4953229" y="2141272"/>
              <a:chExt cx="3084220" cy="2798278"/>
            </a:xfrm>
            <a:solidFill>
              <a:srgbClr val="1C50A2"/>
            </a:solidFill>
          </p:grpSpPr>
          <p:sp>
            <p:nvSpPr>
              <p:cNvPr id="46" name="椭圆 45"/>
              <p:cNvSpPr/>
              <p:nvPr/>
            </p:nvSpPr>
            <p:spPr>
              <a:xfrm>
                <a:off x="4953229" y="4787666"/>
                <a:ext cx="151884" cy="1518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7885565" y="2141272"/>
                <a:ext cx="151884" cy="1518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14" name="椭圆 13"/>
            <p:cNvSpPr/>
            <p:nvPr/>
          </p:nvSpPr>
          <p:spPr>
            <a:xfrm>
              <a:off x="2616618" y="2570728"/>
              <a:ext cx="1946033" cy="1946033"/>
            </a:xfrm>
            <a:prstGeom prst="ellipse">
              <a:avLst/>
            </a:prstGeom>
            <a:solidFill>
              <a:srgbClr val="1C50A2"/>
            </a:solidFill>
            <a:ln>
              <a:noFill/>
            </a:ln>
            <a:effectLst>
              <a:outerShdw blurRad="177800" dist="101600" dir="72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5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cs typeface="+mn-ea"/>
                  <a:sym typeface="+mn-lt"/>
                </a:rPr>
                <a:t>2</a:t>
              </a:r>
              <a:endParaRPr lang="zh-CN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lt"/>
              </a:endParaRPr>
            </a:p>
          </p:txBody>
        </p:sp>
      </p:grpSp>
      <p:sp>
        <p:nvSpPr>
          <p:cNvPr id="16" name="椭圆 15"/>
          <p:cNvSpPr/>
          <p:nvPr/>
        </p:nvSpPr>
        <p:spPr>
          <a:xfrm>
            <a:off x="11268220" y="-923780"/>
            <a:ext cx="1847559" cy="1847559"/>
          </a:xfrm>
          <a:prstGeom prst="ellipse">
            <a:avLst/>
          </a:prstGeom>
          <a:solidFill>
            <a:srgbClr val="1C50A2"/>
          </a:soli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0492598" y="351423"/>
            <a:ext cx="572356" cy="57235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1179254" y="2141272"/>
            <a:ext cx="302456" cy="30245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11330482" y="1257699"/>
            <a:ext cx="390938" cy="390938"/>
          </a:xfrm>
          <a:prstGeom prst="ellipse">
            <a:avLst/>
          </a:prstGeom>
          <a:solidFill>
            <a:srgbClr val="1C50A2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2856939" y="3915698"/>
            <a:ext cx="6481592" cy="805815"/>
          </a:xfrm>
          <a:prstGeom prst="rect">
            <a:avLst/>
          </a:prstGeom>
          <a:noFill/>
        </p:spPr>
        <p:txBody>
          <a:bodyPr wrap="square" lIns="68548" tIns="34274" rIns="68548" bIns="34274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/>
            <a:r>
              <a:rPr lang="zh-CN" altLang="en-US" sz="48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低保真和高保真</a:t>
            </a:r>
            <a:endParaRPr lang="en-US" altLang="zh-CN" sz="4800" b="1" dirty="0">
              <a:solidFill>
                <a:srgbClr val="1C50A2"/>
              </a:solidFill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 p14:presetBounceEnd="2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 p14:presetBounceEnd="2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 bldLvl="0" animBg="1"/>
          <p:bldP spid="17" grpId="0" bldLvl="0" animBg="1"/>
          <p:bldP spid="18" grpId="0" bldLvl="0" animBg="1"/>
          <p:bldP spid="19" grpId="0" bldLvl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 bldLvl="0" animBg="1"/>
          <p:bldP spid="17" grpId="0" bldLvl="0" animBg="1"/>
          <p:bldP spid="18" grpId="0" bldLvl="0" animBg="1"/>
          <p:bldP spid="19" grpId="0" bldLvl="0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>
            <a:extLst>
              <a:ext uri="{FF2B5EF4-FFF2-40B4-BE49-F238E27FC236}">
                <a16:creationId xmlns:a16="http://schemas.microsoft.com/office/drawing/2014/main" id="{0CEE7F01-E422-4781-936A-61EC6981E442}"/>
              </a:ext>
            </a:extLst>
          </p:cNvPr>
          <p:cNvSpPr/>
          <p:nvPr/>
        </p:nvSpPr>
        <p:spPr>
          <a:xfrm>
            <a:off x="5656385" y="1967799"/>
            <a:ext cx="4536830" cy="4009712"/>
          </a:xfrm>
          <a:prstGeom prst="roundRect">
            <a:avLst>
              <a:gd name="adj" fmla="val 7172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Title 1"/>
          <p:cNvSpPr txBox="1"/>
          <p:nvPr/>
        </p:nvSpPr>
        <p:spPr>
          <a:xfrm>
            <a:off x="397478" y="388279"/>
            <a:ext cx="2488304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marL="0" lvl="1"/>
            <a:r>
              <a:rPr lang="zh-CN" altLang="en-US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低保真和高保真</a:t>
            </a:r>
          </a:p>
          <a:p>
            <a:endParaRPr lang="zh-CN" altLang="en-US" sz="24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76300" y="921689"/>
            <a:ext cx="9820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低保真和高保真是</a:t>
            </a:r>
            <a:r>
              <a:rPr lang="zh-CN" altLang="en-US" dirty="0">
                <a:solidFill>
                  <a:srgbClr val="FF0000"/>
                </a:solidFill>
              </a:rPr>
              <a:t>界面原型设计</a:t>
            </a:r>
            <a:r>
              <a:rPr lang="zh-CN" altLang="en-US" dirty="0"/>
              <a:t>中</a:t>
            </a:r>
            <a:r>
              <a:rPr lang="zh-CN" altLang="en-US" dirty="0">
                <a:solidFill>
                  <a:srgbClr val="FF0000"/>
                </a:solidFill>
              </a:rPr>
              <a:t>两种不同的设计水平</a:t>
            </a:r>
            <a:r>
              <a:rPr lang="zh-CN" altLang="en-US" dirty="0"/>
              <a:t>。它们的主要区别在于</a:t>
            </a:r>
            <a:r>
              <a:rPr lang="zh-CN" altLang="en-US" dirty="0">
                <a:solidFill>
                  <a:srgbClr val="FF0000"/>
                </a:solidFill>
              </a:rPr>
              <a:t>设计精度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呈现效果</a:t>
            </a:r>
            <a:r>
              <a:rPr lang="zh-CN" altLang="en-US" dirty="0">
                <a:solidFill>
                  <a:schemeClr val="tx1"/>
                </a:solidFill>
              </a:rPr>
              <a:t>。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E88184E-5926-458E-AFE0-7CF06A5315F6}"/>
              </a:ext>
            </a:extLst>
          </p:cNvPr>
          <p:cNvSpPr txBox="1"/>
          <p:nvPr/>
        </p:nvSpPr>
        <p:spPr>
          <a:xfrm>
            <a:off x="5786437" y="2216147"/>
            <a:ext cx="4284784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高保真原型</a:t>
            </a:r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US" altLang="zh-CN" sz="1600" dirty="0"/>
          </a:p>
          <a:p>
            <a:r>
              <a:rPr lang="zh-CN" altLang="en-US" sz="1600" dirty="0"/>
              <a:t>则更加</a:t>
            </a:r>
            <a:r>
              <a:rPr lang="zh-CN" altLang="en-US" sz="1600" dirty="0">
                <a:solidFill>
                  <a:srgbClr val="FF0000"/>
                </a:solidFill>
              </a:rPr>
              <a:t>注重细节</a:t>
            </a:r>
            <a:r>
              <a:rPr lang="zh-CN" altLang="en-US" sz="1600" dirty="0"/>
              <a:t>和</a:t>
            </a:r>
            <a:r>
              <a:rPr lang="zh-CN" altLang="en-US" sz="1600" dirty="0">
                <a:solidFill>
                  <a:srgbClr val="FF0000"/>
                </a:solidFill>
              </a:rPr>
              <a:t>呈现效果</a:t>
            </a:r>
            <a:r>
              <a:rPr lang="zh-CN" altLang="en-US" sz="1600" dirty="0"/>
              <a:t>，通常是</a:t>
            </a: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</a:rPr>
              <a:t>由专业的界面设计工具（如Sketch、Figma等）制作而成</a:t>
            </a:r>
            <a:r>
              <a:rPr lang="zh-CN" altLang="en-US" sz="1600" dirty="0"/>
              <a:t>。高保真原型包含更多的细节和特效，如颜色、字体、图标、动画等，可以更好地模拟真实的用户体验，提高产品的视觉效果和交互体验。高保真原型可以帮助设计师更好地展示设计方案，从而更好地吸引用户和客户，得到更多的反馈和建议。但高保真原型</a:t>
            </a:r>
            <a:r>
              <a:rPr lang="zh-CN" altLang="en-US" sz="1600" dirty="0">
                <a:solidFill>
                  <a:srgbClr val="FF0000"/>
                </a:solidFill>
              </a:rPr>
              <a:t>需要投入更多的时间和资源来制作，需要更多的技术和设计能力</a:t>
            </a:r>
            <a:r>
              <a:rPr lang="zh-CN" altLang="en-US" sz="1600" dirty="0"/>
              <a:t>。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0ED562A-088A-4C65-8BFF-2E6DEF9BE412}"/>
              </a:ext>
            </a:extLst>
          </p:cNvPr>
          <p:cNvGrpSpPr/>
          <p:nvPr/>
        </p:nvGrpSpPr>
        <p:grpSpPr>
          <a:xfrm>
            <a:off x="876300" y="1916723"/>
            <a:ext cx="3625362" cy="4060788"/>
            <a:chOff x="794238" y="2336815"/>
            <a:chExt cx="3147646" cy="3882278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1C380F42-9FF0-4C95-BF01-B25ED43724EA}"/>
                </a:ext>
              </a:extLst>
            </p:cNvPr>
            <p:cNvSpPr/>
            <p:nvPr/>
          </p:nvSpPr>
          <p:spPr>
            <a:xfrm>
              <a:off x="794238" y="2385646"/>
              <a:ext cx="3147646" cy="3833447"/>
            </a:xfrm>
            <a:prstGeom prst="roundRect">
              <a:avLst>
                <a:gd name="adj" fmla="val 8846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AAD3B71-32C1-4C1B-81D9-7A429827318F}"/>
                </a:ext>
              </a:extLst>
            </p:cNvPr>
            <p:cNvSpPr txBox="1"/>
            <p:nvPr/>
          </p:nvSpPr>
          <p:spPr>
            <a:xfrm>
              <a:off x="876300" y="2336815"/>
              <a:ext cx="3065584" cy="2765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endParaRPr lang="en-US" altLang="zh-CN" dirty="0"/>
            </a:p>
            <a:p>
              <a:pPr algn="ctr"/>
              <a:r>
                <a:rPr lang="zh-CN" altLang="en-US" dirty="0">
                  <a:solidFill>
                    <a:schemeClr val="accent5"/>
                  </a:solidFill>
                </a:rPr>
                <a:t>低保真原型</a:t>
              </a:r>
              <a:endParaRPr lang="en-US" altLang="zh-CN" dirty="0">
                <a:solidFill>
                  <a:schemeClr val="accent5"/>
                </a:solidFill>
              </a:endParaRPr>
            </a:p>
            <a:p>
              <a:pPr algn="ctr"/>
              <a:endParaRPr lang="en-US" altLang="zh-CN" dirty="0"/>
            </a:p>
            <a:p>
              <a:r>
                <a:rPr lang="zh-CN" altLang="en-US" sz="1600" dirty="0"/>
                <a:t>通常是由</a:t>
              </a:r>
              <a:r>
                <a:rPr lang="zh-CN" altLang="en-US" sz="1600" dirty="0">
                  <a:solidFill>
                    <a:srgbClr val="FF0000"/>
                  </a:solidFill>
                </a:rPr>
                <a:t>手绘或简单的线框图制作而成</a:t>
              </a:r>
              <a:r>
                <a:rPr lang="zh-CN" altLang="en-US" sz="1600" dirty="0"/>
                <a:t>，其主要目的是</a:t>
              </a:r>
              <a:r>
                <a:rPr lang="zh-CN" altLang="en-US" sz="1600" dirty="0">
                  <a:solidFill>
                    <a:srgbClr val="FF0000"/>
                  </a:solidFill>
                </a:rPr>
                <a:t>用最小的时间和成本快速验证产品功能和交互流程</a:t>
              </a:r>
              <a:r>
                <a:rPr lang="zh-CN" altLang="en-US" sz="1600" dirty="0"/>
                <a:t>。低保真原型通常包含较少的细节，如色彩、字体、图标等，</a:t>
              </a:r>
              <a:r>
                <a:rPr lang="zh-CN" altLang="en-US" sz="1600" dirty="0">
                  <a:solidFill>
                    <a:srgbClr val="FF0000"/>
                  </a:solidFill>
                </a:rPr>
                <a:t>通常只能提供一个初步的印象</a:t>
              </a:r>
              <a:r>
                <a:rPr lang="zh-CN" altLang="en-US" sz="1600" dirty="0"/>
                <a:t>。低保真原型可以</a:t>
              </a:r>
              <a:r>
                <a:rPr lang="zh-CN" altLang="en-US" sz="1600" dirty="0">
                  <a:solidFill>
                    <a:srgbClr val="FF0000"/>
                  </a:solidFill>
                </a:rPr>
                <a:t>帮助设计师快速测试和修改设计方案</a:t>
              </a:r>
              <a:r>
                <a:rPr lang="zh-CN" altLang="en-US" sz="1600" dirty="0"/>
                <a:t>，从而更好地</a:t>
              </a:r>
              <a:r>
                <a:rPr lang="zh-CN" altLang="en-US" sz="1600" dirty="0">
                  <a:solidFill>
                    <a:schemeClr val="tx1"/>
                  </a:solidFill>
                </a:rPr>
                <a:t>满足用户需求。</a:t>
              </a:r>
            </a:p>
          </p:txBody>
        </p:sp>
      </p:grpSp>
    </p:spTree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615462" y="323646"/>
            <a:ext cx="2488304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marL="0" lvl="1"/>
            <a:r>
              <a:rPr lang="zh-CN" altLang="en-US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低保真和高保真</a:t>
            </a:r>
          </a:p>
          <a:p>
            <a:endParaRPr lang="zh-CN" altLang="en-US" sz="24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5DF7AC8-3F85-425F-BCC1-89DCE33D98AE}"/>
              </a:ext>
            </a:extLst>
          </p:cNvPr>
          <p:cNvGrpSpPr/>
          <p:nvPr/>
        </p:nvGrpSpPr>
        <p:grpSpPr>
          <a:xfrm>
            <a:off x="6148754" y="680477"/>
            <a:ext cx="6096000" cy="4503663"/>
            <a:chOff x="5843954" y="686338"/>
            <a:chExt cx="6096000" cy="4503663"/>
          </a:xfrm>
        </p:grpSpPr>
        <p:pic>
          <p:nvPicPr>
            <p:cNvPr id="3" name="图片 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5960989" y="1549546"/>
              <a:ext cx="4855845" cy="364045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7DBFEA6-9821-4088-B148-6DA6523BB142}"/>
                </a:ext>
              </a:extLst>
            </p:cNvPr>
            <p:cNvSpPr txBox="1"/>
            <p:nvPr/>
          </p:nvSpPr>
          <p:spPr>
            <a:xfrm>
              <a:off x="5843954" y="686338"/>
              <a:ext cx="60960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zh-CN" altLang="en-US" dirty="0"/>
            </a:p>
            <a:p>
              <a:r>
                <a:rPr lang="zh-CN" altLang="en-US" dirty="0"/>
                <a:t>低保真示例：纸质原型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EDA9AEF-52D2-4DA1-83DD-ADC02DF88E67}"/>
              </a:ext>
            </a:extLst>
          </p:cNvPr>
          <p:cNvGrpSpPr/>
          <p:nvPr/>
        </p:nvGrpSpPr>
        <p:grpSpPr>
          <a:xfrm>
            <a:off x="187570" y="886128"/>
            <a:ext cx="5568461" cy="4967290"/>
            <a:chOff x="615462" y="952864"/>
            <a:chExt cx="5568461" cy="4967290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1B2A9713-F699-447F-BA9C-E0C454294356}"/>
                </a:ext>
              </a:extLst>
            </p:cNvPr>
            <p:cNvSpPr/>
            <p:nvPr/>
          </p:nvSpPr>
          <p:spPr>
            <a:xfrm>
              <a:off x="615462" y="952864"/>
              <a:ext cx="5568461" cy="4967290"/>
            </a:xfrm>
            <a:prstGeom prst="roundRect">
              <a:avLst>
                <a:gd name="adj" fmla="val 6283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876300" y="1171575"/>
              <a:ext cx="5096607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</a:rPr>
                <a:t>低保真原型</a:t>
              </a:r>
              <a:endParaRPr lang="en-US" altLang="zh-CN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zh-CN" altLang="en-US" sz="1400" dirty="0"/>
                <a:t>使用场景 ：</a:t>
              </a:r>
            </a:p>
            <a:p>
              <a:r>
                <a:rPr lang="zh-CN" altLang="en-US" sz="1400" dirty="0">
                  <a:solidFill>
                    <a:srgbClr val="FF0000"/>
                  </a:solidFill>
                </a:rPr>
                <a:t>头脑风暴</a:t>
              </a:r>
              <a:r>
                <a:rPr lang="zh-CN" altLang="en-US" sz="1400" dirty="0"/>
                <a:t>：适合快速的头脑风暴，向客户、开发和项目参与者演示设计想法。</a:t>
              </a:r>
            </a:p>
            <a:p>
              <a:r>
                <a:rPr lang="zh-CN" altLang="en-US" sz="1400" dirty="0">
                  <a:solidFill>
                    <a:srgbClr val="FF0000"/>
                  </a:solidFill>
                </a:rPr>
                <a:t>早期测试</a:t>
              </a:r>
              <a:r>
                <a:rPr lang="zh-CN" altLang="en-US" sz="1400" dirty="0"/>
                <a:t>：可以把握关键的功能，更好地定义流程、信息架构以及UI布局。</a:t>
              </a:r>
            </a:p>
            <a:p>
              <a:r>
                <a:rPr lang="zh-CN" altLang="en-US" sz="1400" dirty="0">
                  <a:solidFill>
                    <a:srgbClr val="FF0000"/>
                  </a:solidFill>
                </a:rPr>
                <a:t>开发确认</a:t>
              </a:r>
              <a:r>
                <a:rPr lang="zh-CN" altLang="en-US" sz="1400" dirty="0"/>
                <a:t>：前期确定技术层面是否能够实现功能体验，避免后期无法开发。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3365F3F-CA11-41C2-B5AE-1C32DA935606}"/>
                </a:ext>
              </a:extLst>
            </p:cNvPr>
            <p:cNvSpPr txBox="1"/>
            <p:nvPr/>
          </p:nvSpPr>
          <p:spPr>
            <a:xfrm>
              <a:off x="826477" y="3330400"/>
              <a:ext cx="5357446" cy="21544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dirty="0"/>
                <a:t>基本特征：</a:t>
              </a:r>
            </a:p>
            <a:p>
              <a:r>
                <a:rPr lang="zh-CN" altLang="en-US" sz="1400" dirty="0"/>
                <a:t>视觉：</a:t>
              </a:r>
              <a:r>
                <a:rPr lang="zh-CN" altLang="en-US" sz="1400" dirty="0">
                  <a:solidFill>
                    <a:srgbClr val="FF0000"/>
                  </a:solidFill>
                </a:rPr>
                <a:t>仅呈现产品的一部分视觉属性。</a:t>
              </a:r>
            </a:p>
            <a:p>
              <a:r>
                <a:rPr lang="zh-CN" altLang="en-US" sz="1400" dirty="0"/>
                <a:t>内容：</a:t>
              </a:r>
              <a:r>
                <a:rPr lang="zh-CN" altLang="en-US" sz="1400" dirty="0">
                  <a:solidFill>
                    <a:srgbClr val="FF0000"/>
                  </a:solidFill>
                </a:rPr>
                <a:t>仅呈现产品内容的关键元素。</a:t>
              </a:r>
            </a:p>
            <a:p>
              <a:r>
                <a:rPr lang="zh-CN" altLang="en-US" sz="1400" dirty="0"/>
                <a:t>交互：</a:t>
              </a:r>
              <a:r>
                <a:rPr lang="zh-CN" altLang="en-US" sz="1400" dirty="0">
                  <a:solidFill>
                    <a:srgbClr val="FF0000"/>
                  </a:solidFill>
                </a:rPr>
                <a:t>仅呈现产品中重要功能所涉及的页面关系。</a:t>
              </a:r>
              <a:endParaRPr lang="zh-CN" altLang="en-US" sz="1400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endParaRPr>
            </a:p>
            <a:p>
              <a:endParaRPr lang="zh-CN" altLang="en-US" dirty="0"/>
            </a:p>
            <a:p>
              <a:endParaRPr lang="zh-CN" altLang="en-US" dirty="0"/>
            </a:p>
            <a:p>
              <a:r>
                <a:rPr lang="zh-CN" altLang="en-US" sz="1400" dirty="0"/>
                <a:t>优点：</a:t>
              </a:r>
            </a:p>
            <a:p>
              <a:r>
                <a:rPr lang="zh-CN" altLang="en-US" sz="1400" dirty="0">
                  <a:solidFill>
                    <a:srgbClr val="FF0000"/>
                  </a:solidFill>
                </a:rPr>
                <a:t>成本较低</a:t>
              </a:r>
              <a:r>
                <a:rPr lang="zh-CN" altLang="en-US" sz="1400" dirty="0"/>
                <a:t>：拥有较低的制作成本，可在短期内快速完成设计。</a:t>
              </a:r>
            </a:p>
            <a:p>
              <a:r>
                <a:rPr lang="zh-CN" altLang="en-US" sz="1400" dirty="0">
                  <a:solidFill>
                    <a:srgbClr val="FF0000"/>
                  </a:solidFill>
                </a:rPr>
                <a:t>易于复用</a:t>
              </a:r>
              <a:r>
                <a:rPr lang="zh-CN" altLang="en-US" sz="1400" dirty="0"/>
                <a:t>：便于设计团队复用原型组件，有利于避免繁琐的返工</a:t>
              </a:r>
            </a:p>
          </p:txBody>
        </p:sp>
      </p:grpSp>
    </p:spTree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397478" y="388279"/>
            <a:ext cx="2488304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marL="0" lvl="1"/>
            <a:r>
              <a:rPr lang="zh-CN" altLang="en-US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低保真和高保真</a:t>
            </a:r>
          </a:p>
          <a:p>
            <a:endParaRPr lang="zh-CN" altLang="en-US" sz="24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11407" y="1772334"/>
            <a:ext cx="5743575" cy="341884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DCF57D81-5911-4094-B854-56C2703616C7}"/>
              </a:ext>
            </a:extLst>
          </p:cNvPr>
          <p:cNvGrpSpPr/>
          <p:nvPr/>
        </p:nvGrpSpPr>
        <p:grpSpPr>
          <a:xfrm>
            <a:off x="237018" y="973016"/>
            <a:ext cx="5582758" cy="5234354"/>
            <a:chOff x="513242" y="984739"/>
            <a:chExt cx="5582758" cy="5234354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1CCBE4D6-68FD-457A-AECF-B8A3BF8D3A58}"/>
                </a:ext>
              </a:extLst>
            </p:cNvPr>
            <p:cNvSpPr/>
            <p:nvPr/>
          </p:nvSpPr>
          <p:spPr>
            <a:xfrm>
              <a:off x="513242" y="984739"/>
              <a:ext cx="5582758" cy="5234354"/>
            </a:xfrm>
            <a:prstGeom prst="roundRect">
              <a:avLst>
                <a:gd name="adj" fmla="val 7037"/>
              </a:avLst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876300" y="1171575"/>
              <a:ext cx="485628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00B0F0"/>
                  </a:solidFill>
                </a:rPr>
                <a:t>高保真原型</a:t>
              </a:r>
              <a:endParaRPr lang="en-US" altLang="zh-CN" dirty="0">
                <a:solidFill>
                  <a:srgbClr val="00B0F0"/>
                </a:solidFill>
              </a:endParaRPr>
            </a:p>
            <a:p>
              <a:endParaRPr lang="en-US" altLang="zh-CN" dirty="0"/>
            </a:p>
            <a:p>
              <a:r>
                <a:rPr lang="zh-CN" altLang="en-US" sz="1400" dirty="0"/>
                <a:t>使用场景</a:t>
              </a:r>
            </a:p>
            <a:p>
              <a:r>
                <a:rPr lang="zh-CN" altLang="en-US" sz="1400" dirty="0">
                  <a:solidFill>
                    <a:srgbClr val="FF0000"/>
                  </a:solidFill>
                </a:rPr>
                <a:t>功能实现</a:t>
              </a:r>
              <a:r>
                <a:rPr lang="zh-CN" altLang="en-US" sz="1400" dirty="0"/>
                <a:t>：确保核心功能需求方面满足了用户的基本目标。</a:t>
              </a:r>
            </a:p>
            <a:p>
              <a:r>
                <a:rPr lang="zh-CN" altLang="en-US" sz="1400" dirty="0">
                  <a:solidFill>
                    <a:srgbClr val="FF0000"/>
                  </a:solidFill>
                </a:rPr>
                <a:t>交互设计</a:t>
              </a:r>
              <a:r>
                <a:rPr lang="zh-CN" altLang="en-US" sz="1400" dirty="0"/>
                <a:t>：确保大多数交互动效都是直观且具有趣味性的。</a:t>
              </a:r>
            </a:p>
            <a:p>
              <a:r>
                <a:rPr lang="zh-CN" altLang="en-US" sz="1400" dirty="0">
                  <a:solidFill>
                    <a:srgbClr val="FF0000"/>
                  </a:solidFill>
                </a:rPr>
                <a:t>测试开发</a:t>
              </a:r>
              <a:r>
                <a:rPr lang="zh-CN" altLang="en-US" sz="1400" dirty="0"/>
                <a:t>：可以节省开发写代码的时间，有效减少了错误和返工。</a:t>
              </a:r>
              <a:endParaRPr lang="en-US" altLang="zh-CN" sz="1400" dirty="0"/>
            </a:p>
            <a:p>
              <a:endParaRPr lang="zh-CN" altLang="en-US" sz="1400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4EB2A2C-CA6B-417D-92B5-B8E9938BF423}"/>
                </a:ext>
              </a:extLst>
            </p:cNvPr>
            <p:cNvSpPr txBox="1"/>
            <p:nvPr/>
          </p:nvSpPr>
          <p:spPr>
            <a:xfrm>
              <a:off x="886557" y="2856905"/>
              <a:ext cx="4950069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1400" dirty="0"/>
            </a:p>
            <a:p>
              <a:r>
                <a:rPr lang="zh-CN" altLang="en-US" sz="1400" dirty="0"/>
                <a:t>基本特征</a:t>
              </a:r>
            </a:p>
            <a:p>
              <a:r>
                <a:rPr lang="zh-CN" altLang="en-US" sz="1400" dirty="0"/>
                <a:t>视觉：需展示</a:t>
              </a:r>
              <a:r>
                <a:rPr lang="zh-CN" altLang="en-US" sz="1400" dirty="0">
                  <a:solidFill>
                    <a:srgbClr val="FF0000"/>
                  </a:solidFill>
                </a:rPr>
                <a:t>逼真细致的设计，接近最终产品的样式</a:t>
              </a:r>
              <a:r>
                <a:rPr lang="zh-CN" altLang="en-US" sz="1400" dirty="0"/>
                <a:t>。</a:t>
              </a:r>
            </a:p>
            <a:p>
              <a:r>
                <a:rPr lang="zh-CN" altLang="en-US" sz="1400" dirty="0"/>
                <a:t>内容：需展示的</a:t>
              </a:r>
              <a:r>
                <a:rPr lang="zh-CN" altLang="en-US" sz="1400" dirty="0">
                  <a:solidFill>
                    <a:srgbClr val="FF0000"/>
                  </a:solidFill>
                </a:rPr>
                <a:t>大部分或全部内容</a:t>
              </a:r>
              <a:r>
                <a:rPr lang="zh-CN" altLang="en-US" sz="1400" dirty="0"/>
                <a:t>。</a:t>
              </a:r>
            </a:p>
            <a:p>
              <a:r>
                <a:rPr lang="zh-CN" altLang="en-US" sz="1400" dirty="0"/>
                <a:t>交互：需展示</a:t>
              </a:r>
              <a:r>
                <a:rPr lang="zh-CN" altLang="en-US" sz="1400" dirty="0">
                  <a:solidFill>
                    <a:srgbClr val="FF0000"/>
                  </a:solidFill>
                </a:rPr>
                <a:t>更多的细节和页面关系</a:t>
              </a:r>
              <a:r>
                <a:rPr lang="zh-CN" altLang="en-US" sz="1400" dirty="0"/>
                <a:t>。</a:t>
              </a:r>
            </a:p>
            <a:p>
              <a:endParaRPr lang="zh-CN" altLang="en-US" sz="1400" dirty="0"/>
            </a:p>
            <a:p>
              <a:r>
                <a:rPr lang="zh-CN" altLang="en-US" sz="1400" dirty="0"/>
                <a:t>优点：</a:t>
              </a:r>
            </a:p>
            <a:p>
              <a:r>
                <a:rPr lang="zh-CN" altLang="en-US" sz="1400" dirty="0">
                  <a:solidFill>
                    <a:srgbClr val="FF0000"/>
                  </a:solidFill>
                </a:rPr>
                <a:t>可用性高</a:t>
              </a:r>
              <a:r>
                <a:rPr lang="zh-CN" altLang="en-US" sz="1400" dirty="0"/>
                <a:t>：高保真原型通常看起来像真正的产品，可以清楚地了解产品主要功能。</a:t>
              </a:r>
            </a:p>
            <a:p>
              <a:r>
                <a:rPr lang="zh-CN" altLang="en-US" sz="1400" dirty="0">
                  <a:solidFill>
                    <a:srgbClr val="FF0000"/>
                  </a:solidFill>
                </a:rPr>
                <a:t>辅助研发</a:t>
              </a:r>
              <a:r>
                <a:rPr lang="zh-CN" altLang="en-US" sz="1400" dirty="0"/>
                <a:t>：借助高保真交互性，可以测试特定交互，比如动画过渡和微交互。</a:t>
              </a:r>
            </a:p>
            <a:p>
              <a:r>
                <a:rPr lang="zh-CN" altLang="en-US" sz="1400" dirty="0">
                  <a:solidFill>
                    <a:schemeClr val="accent2">
                      <a:lumMod val="75000"/>
                    </a:schemeClr>
                  </a:solidFill>
                </a:rPr>
                <a:t>确保方向</a:t>
              </a:r>
              <a:r>
                <a:rPr lang="zh-CN" altLang="en-US" sz="1400" dirty="0"/>
                <a:t>：高保真原型可以确保从产品经理到UX设计师，每个人都能把握产品的方向。</a:t>
              </a:r>
              <a:endParaRPr lang="en-US" altLang="zh-CN" sz="1400" dirty="0"/>
            </a:p>
            <a:p>
              <a:r>
                <a:rPr lang="zh-CN" altLang="en-US" sz="1400" dirty="0">
                  <a:solidFill>
                    <a:schemeClr val="accent2">
                      <a:lumMod val="75000"/>
                    </a:schemeClr>
                  </a:solidFill>
                </a:rPr>
                <a:t>详细展示</a:t>
              </a:r>
              <a:r>
                <a:rPr lang="zh-CN" altLang="en-US" sz="1400" dirty="0"/>
                <a:t>：能够更加详细地展现产品的功能及业务需求，可以测试非常具体的交互细节。</a:t>
              </a: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896CD7BA-4B26-4652-8E74-FC3E1E60503D}"/>
              </a:ext>
            </a:extLst>
          </p:cNvPr>
          <p:cNvSpPr txBox="1"/>
          <p:nvPr/>
        </p:nvSpPr>
        <p:spPr>
          <a:xfrm>
            <a:off x="6211407" y="89424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/>
          </a:p>
          <a:p>
            <a:r>
              <a:rPr lang="zh-CN" altLang="en-US" dirty="0"/>
              <a:t>高保真度示例：手机直播app界面设计。</a:t>
            </a:r>
          </a:p>
        </p:txBody>
      </p:sp>
    </p:spTree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997585" y="702310"/>
            <a:ext cx="1966595" cy="42291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</a:rPr>
              <a:t>Question</a:t>
            </a:r>
            <a:r>
              <a:rPr lang="en-US" altLang="zh-CN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</a:rPr>
              <a:t>3</a:t>
            </a:r>
            <a:endParaRPr lang="en-US" altLang="zh-CN" sz="2400" b="1" dirty="0">
              <a:solidFill>
                <a:srgbClr val="1C50A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6281" y="2024120"/>
            <a:ext cx="10341284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问：请至少列出两个低保真的使用场景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0082" y="3106420"/>
            <a:ext cx="10341284" cy="22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答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    头脑风暴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    早期测试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    开发确认</a:t>
            </a:r>
          </a:p>
        </p:txBody>
      </p:sp>
      <p:sp>
        <p:nvSpPr>
          <p:cNvPr id="4" name="Title 1"/>
          <p:cNvSpPr txBox="1"/>
          <p:nvPr>
            <p:custDataLst>
              <p:tags r:id="rId1"/>
            </p:custDataLst>
          </p:nvPr>
        </p:nvSpPr>
        <p:spPr>
          <a:xfrm>
            <a:off x="319373" y="143169"/>
            <a:ext cx="2488304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界面原型设计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213110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997585" y="702310"/>
            <a:ext cx="1966595" cy="42291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</a:rPr>
              <a:t>Question</a:t>
            </a:r>
            <a:r>
              <a:rPr lang="en-US" altLang="zh-CN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</a:rPr>
              <a:t>4</a:t>
            </a:r>
            <a:endParaRPr lang="en-US" altLang="zh-CN" sz="2400" b="1" dirty="0">
              <a:solidFill>
                <a:srgbClr val="1C50A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6281" y="2024120"/>
            <a:ext cx="10341284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问：请至少列出两点高低保真的差别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6281" y="2858634"/>
            <a:ext cx="10341284" cy="2797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答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    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高保真：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</a:rPr>
              <a:t>更加注重细节和呈现效果，需要投入更多的时间和资源来制作，更好地模拟真实的用户体验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 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低保真：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</a:rPr>
              <a:t>手绘或简单的线框图制作而成，用最小的时间和成本快速验证产品功能和交互流程，通常只能提供一个初步的印象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Title 1"/>
          <p:cNvSpPr txBox="1"/>
          <p:nvPr>
            <p:custDataLst>
              <p:tags r:id="rId1"/>
            </p:custDataLst>
          </p:nvPr>
        </p:nvSpPr>
        <p:spPr>
          <a:xfrm>
            <a:off x="319373" y="143169"/>
            <a:ext cx="2488304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界面原型设计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848002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400971" y="2140570"/>
            <a:ext cx="1393529" cy="1393528"/>
            <a:chOff x="2276771" y="2221458"/>
            <a:chExt cx="2625430" cy="2625428"/>
          </a:xfrm>
        </p:grpSpPr>
        <p:sp>
          <p:nvSpPr>
            <p:cNvPr id="5" name="椭圆 4"/>
            <p:cNvSpPr/>
            <p:nvPr/>
          </p:nvSpPr>
          <p:spPr>
            <a:xfrm>
              <a:off x="2276771" y="2221458"/>
              <a:ext cx="2625430" cy="2625428"/>
            </a:xfrm>
            <a:prstGeom prst="ellipse">
              <a:avLst/>
            </a:prstGeom>
            <a:noFill/>
            <a:ln w="28575">
              <a:solidFill>
                <a:srgbClr val="1847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n-ea"/>
                <a:cs typeface="+mn-ea"/>
                <a:sym typeface="+mn-lt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2581581" y="2621254"/>
              <a:ext cx="2052942" cy="1840098"/>
              <a:chOff x="4950565" y="2141272"/>
              <a:chExt cx="3094826" cy="2773962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4950565" y="2141272"/>
                <a:ext cx="151884" cy="151884"/>
              </a:xfrm>
              <a:prstGeom prst="ellipse">
                <a:avLst/>
              </a:prstGeom>
              <a:solidFill>
                <a:srgbClr val="1847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7893507" y="4763350"/>
                <a:ext cx="151884" cy="151884"/>
              </a:xfrm>
              <a:prstGeom prst="ellipse">
                <a:avLst/>
              </a:prstGeom>
              <a:solidFill>
                <a:srgbClr val="1847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2582460" y="2625347"/>
              <a:ext cx="2045906" cy="1856228"/>
              <a:chOff x="4953229" y="2141272"/>
              <a:chExt cx="3084220" cy="2798278"/>
            </a:xfrm>
            <a:solidFill>
              <a:srgbClr val="1C50A2"/>
            </a:solidFill>
          </p:grpSpPr>
          <p:sp>
            <p:nvSpPr>
              <p:cNvPr id="46" name="椭圆 45"/>
              <p:cNvSpPr/>
              <p:nvPr/>
            </p:nvSpPr>
            <p:spPr>
              <a:xfrm>
                <a:off x="4953229" y="4787666"/>
                <a:ext cx="151884" cy="1518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7885565" y="2141272"/>
                <a:ext cx="151884" cy="1518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14" name="椭圆 13"/>
            <p:cNvSpPr/>
            <p:nvPr/>
          </p:nvSpPr>
          <p:spPr>
            <a:xfrm>
              <a:off x="2616618" y="2570728"/>
              <a:ext cx="1946033" cy="1946033"/>
            </a:xfrm>
            <a:prstGeom prst="ellipse">
              <a:avLst/>
            </a:prstGeom>
            <a:solidFill>
              <a:srgbClr val="1C50A2"/>
            </a:solidFill>
            <a:ln>
              <a:noFill/>
            </a:ln>
            <a:effectLst>
              <a:outerShdw blurRad="177800" dist="101600" dir="72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5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cs typeface="+mn-ea"/>
                  <a:sym typeface="+mn-lt"/>
                </a:rPr>
                <a:t>3</a:t>
              </a:r>
              <a:endParaRPr lang="zh-CN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lt"/>
              </a:endParaRPr>
            </a:p>
          </p:txBody>
        </p:sp>
      </p:grpSp>
      <p:sp>
        <p:nvSpPr>
          <p:cNvPr id="16" name="椭圆 15"/>
          <p:cNvSpPr/>
          <p:nvPr/>
        </p:nvSpPr>
        <p:spPr>
          <a:xfrm>
            <a:off x="11268220" y="-923780"/>
            <a:ext cx="1847559" cy="1847559"/>
          </a:xfrm>
          <a:prstGeom prst="ellipse">
            <a:avLst/>
          </a:prstGeom>
          <a:solidFill>
            <a:srgbClr val="1C50A2"/>
          </a:soli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0492598" y="351423"/>
            <a:ext cx="572356" cy="57235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1179254" y="2141272"/>
            <a:ext cx="302456" cy="30245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11330482" y="1257699"/>
            <a:ext cx="390938" cy="390938"/>
          </a:xfrm>
          <a:prstGeom prst="ellipse">
            <a:avLst/>
          </a:prstGeom>
          <a:solidFill>
            <a:srgbClr val="1C50A2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2856939" y="3915698"/>
            <a:ext cx="6481592" cy="1177213"/>
          </a:xfrm>
          <a:prstGeom prst="rect">
            <a:avLst/>
          </a:prstGeom>
          <a:noFill/>
        </p:spPr>
        <p:txBody>
          <a:bodyPr wrap="square" lIns="68548" tIns="34274" rIns="68548" bIns="34274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/>
            <a:r>
              <a:rPr lang="zh-CN" altLang="en-US" sz="48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界面原型设计工具</a:t>
            </a:r>
            <a:endParaRPr lang="en-US" altLang="zh-CN" sz="4800" b="1" dirty="0">
              <a:solidFill>
                <a:srgbClr val="1C50A2"/>
              </a:solidFill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0" lvl="1" algn="ctr"/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（</a:t>
            </a:r>
            <a:r>
              <a:rPr kumimoji="0" lang="en-GB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Axure、墨刀、Pixso、Proto.io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</a:t>
            </a:r>
            <a:endParaRPr lang="en-US" altLang="zh-CN" sz="4800" b="1" dirty="0">
              <a:solidFill>
                <a:srgbClr val="1C50A2"/>
              </a:solidFill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 p14:presetBounceEnd="2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 p14:presetBounceEnd="2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 bldLvl="0" animBg="1"/>
          <p:bldP spid="17" grpId="0" bldLvl="0" animBg="1"/>
          <p:bldP spid="18" grpId="0" bldLvl="0" animBg="1"/>
          <p:bldP spid="19" grpId="0" bldLvl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 bldLvl="0" animBg="1"/>
          <p:bldP spid="17" grpId="0" bldLvl="0" animBg="1"/>
          <p:bldP spid="18" grpId="0" bldLvl="0" animBg="1"/>
          <p:bldP spid="19" grpId="0" bldLvl="0" animBg="1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67197" y="73660"/>
            <a:ext cx="2784309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marL="0" lvl="1" algn="ctr"/>
            <a:r>
              <a:rPr lang="zh-CN" altLang="en-US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界面原型设计工具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Title 1">
            <a:hlinkClick r:id="rId5" action="ppaction://hlinkfile"/>
          </p:cNvPr>
          <p:cNvSpPr txBox="1"/>
          <p:nvPr/>
        </p:nvSpPr>
        <p:spPr>
          <a:xfrm>
            <a:off x="295797" y="609786"/>
            <a:ext cx="1581678" cy="548114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GB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Axure RP</a:t>
            </a: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95797" y="2860348"/>
            <a:ext cx="5335792" cy="273738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828447B-F4A4-4869-BCBA-BBDDA6244057}"/>
              </a:ext>
            </a:extLst>
          </p:cNvPr>
          <p:cNvSpPr txBox="1"/>
          <p:nvPr/>
        </p:nvSpPr>
        <p:spPr>
          <a:xfrm>
            <a:off x="234929" y="1188057"/>
            <a:ext cx="114940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Axure </a:t>
            </a:r>
            <a:r>
              <a:rPr lang="en-GB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RP是美国Axure</a:t>
            </a: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Software Solution公司旗舰产品，是一个</a:t>
            </a:r>
            <a:r>
              <a:rPr lang="en-GB" altLang="zh-CN" sz="18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专业的快速产品原型工具</a:t>
            </a: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，让负责定义需求和规格、设计功能和界面的专家能够</a:t>
            </a:r>
            <a:r>
              <a:rPr lang="en-GB" altLang="zh-CN" sz="18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快速创建</a:t>
            </a: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应用软件或Web网站的</a:t>
            </a:r>
            <a:r>
              <a:rPr lang="en-GB" altLang="zh-CN" sz="18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线框图</a:t>
            </a: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GB" altLang="zh-CN" sz="18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流程图</a:t>
            </a: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GB" altLang="zh-CN" sz="18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原型</a:t>
            </a: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GB" altLang="zh-CN" sz="18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规格说明文档</a:t>
            </a: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。作为专业的原型工具，它能</a:t>
            </a:r>
            <a:r>
              <a:rPr lang="en-GB" altLang="zh-CN" sz="18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快速</a:t>
            </a: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GB" altLang="zh-CN" sz="18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高效</a:t>
            </a: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GB" altLang="zh-CN" sz="18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创建原型</a:t>
            </a: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，同时</a:t>
            </a:r>
            <a:r>
              <a:rPr lang="en-GB" altLang="zh-CN" sz="18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支持多人协作设计和版本控制管理</a:t>
            </a: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AA16E1F-9F38-40E3-BF36-659C75FA1B6D}"/>
              </a:ext>
            </a:extLst>
          </p:cNvPr>
          <p:cNvSpPr txBox="1"/>
          <p:nvPr/>
        </p:nvSpPr>
        <p:spPr>
          <a:xfrm>
            <a:off x="166843" y="2401440"/>
            <a:ext cx="3610707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官网：https</a:t>
            </a: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://www.axure.com/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DC8B912-60CE-4DB4-9437-8724F7010C9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81933" y="2867680"/>
            <a:ext cx="5193323" cy="272272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CDF0A61-249B-4A54-A6F2-A9325C2998C0}"/>
              </a:ext>
            </a:extLst>
          </p:cNvPr>
          <p:cNvSpPr txBox="1"/>
          <p:nvPr/>
        </p:nvSpPr>
        <p:spPr>
          <a:xfrm>
            <a:off x="5870541" y="249834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使用界面：</a:t>
            </a:r>
          </a:p>
        </p:txBody>
      </p:sp>
    </p:spTree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911259" y="313984"/>
            <a:ext cx="2784309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marL="0" lvl="1" algn="ctr"/>
            <a:r>
              <a:rPr lang="zh-CN" altLang="en-US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界面原型设计工具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Title 1">
            <a:hlinkClick r:id="rId4" action="ppaction://hlinkfile"/>
          </p:cNvPr>
          <p:cNvSpPr txBox="1"/>
          <p:nvPr/>
        </p:nvSpPr>
        <p:spPr>
          <a:xfrm>
            <a:off x="360680" y="529590"/>
            <a:ext cx="10122535" cy="27546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GB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Axure RP</a:t>
            </a: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价格说明：</a:t>
            </a:r>
          </a:p>
          <a:p>
            <a:pPr algn="l">
              <a:lnSpc>
                <a:spcPct val="150000"/>
              </a:lnSpc>
            </a:pP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83112" y="1906904"/>
            <a:ext cx="7049365" cy="446458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791203" y="1507926"/>
            <a:ext cx="4920259" cy="17113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/>
              <a:t>初次注册下载会有30天的免费使用期限</a:t>
            </a:r>
          </a:p>
        </p:txBody>
      </p:sp>
    </p:spTree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911259" y="313984"/>
            <a:ext cx="2784309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marL="0" lvl="1" algn="ctr"/>
            <a:r>
              <a:rPr lang="zh-CN" altLang="en-US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界面原型设计工具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Title 1">
            <a:hlinkClick r:id="rId3" action="ppaction://hlinkfile"/>
          </p:cNvPr>
          <p:cNvSpPr txBox="1"/>
          <p:nvPr/>
        </p:nvSpPr>
        <p:spPr>
          <a:xfrm>
            <a:off x="588010" y="1107440"/>
            <a:ext cx="10122535" cy="519811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GB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Axure RP</a:t>
            </a: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zh-CN" altLang="en-GB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优点</a:t>
            </a: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操作丰富</a:t>
            </a: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GB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自带组件库并支持</a:t>
            </a:r>
            <a:r>
              <a:rPr lang="en-GB" altLang="zh-CN" sz="2400" dirty="0" err="1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强大的第三方组件库</a:t>
            </a:r>
            <a:r>
              <a:rPr lang="en-GB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，提供强</a:t>
            </a:r>
            <a:r>
              <a:rPr lang="en-GB" altLang="zh-CN" sz="2400" dirty="0" err="1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大的交互支持</a:t>
            </a:r>
            <a:r>
              <a:rPr lang="en-GB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GB" altLang="zh-CN" sz="2400" dirty="0" err="1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完整的教程及支持文档</a:t>
            </a:r>
            <a:r>
              <a:rPr lang="en-GB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GB" altLang="zh-CN" sz="2400" dirty="0" err="1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支持原型预览</a:t>
            </a: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  <a:p>
            <a:pPr algn="l">
              <a:lnSpc>
                <a:spcPct val="150000"/>
              </a:lnSpc>
            </a:pP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GB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缺点</a:t>
            </a: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GB" altLang="zh-CN" sz="2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学习曲线较高</a:t>
            </a: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GB" altLang="zh-CN" sz="2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性价比不高</a:t>
            </a: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GB" altLang="zh-CN" sz="2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专业需求度高</a:t>
            </a: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  <a:p>
            <a:pPr algn="l">
              <a:lnSpc>
                <a:spcPct val="150000"/>
              </a:lnSpc>
            </a:pP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GB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适用人群</a:t>
            </a: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：适用于追求强交互效果及细节产品经理及设计师，需要具有一定经验或较强专业性。</a:t>
            </a:r>
          </a:p>
          <a:p>
            <a:pPr algn="l">
              <a:lnSpc>
                <a:spcPct val="150000"/>
              </a:lnSpc>
            </a:pP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 rot="2700000">
            <a:off x="4623479" y="-610863"/>
            <a:ext cx="2916704" cy="2916704"/>
          </a:xfrm>
          <a:prstGeom prst="roundRect">
            <a:avLst/>
          </a:prstGeom>
          <a:solidFill>
            <a:schemeClr val="bg1"/>
          </a:solidFill>
          <a:ln w="25400">
            <a:noFill/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0" name="圆角矩形 19"/>
          <p:cNvSpPr/>
          <p:nvPr/>
        </p:nvSpPr>
        <p:spPr>
          <a:xfrm rot="2700000">
            <a:off x="4777253" y="-457089"/>
            <a:ext cx="2609154" cy="2609154"/>
          </a:xfrm>
          <a:prstGeom prst="roundRect">
            <a:avLst/>
          </a:prstGeom>
          <a:solidFill>
            <a:srgbClr val="1C50A2"/>
          </a:solidFill>
          <a:ln w="3175">
            <a:noFill/>
            <a:prstDash val="solid"/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1" name="矩形 20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4343532" y="496909"/>
            <a:ext cx="3476596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bg1"/>
                </a:solidFill>
                <a:cs typeface="+mn-ea"/>
                <a:sym typeface="+mn-lt"/>
              </a:rPr>
              <a:t>目录</a:t>
            </a:r>
            <a:endParaRPr lang="en-US" altLang="zh-CN" sz="7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9" name="矩形 28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4343532" y="1621308"/>
            <a:ext cx="3476592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CONTENTS</a:t>
            </a:r>
          </a:p>
        </p:txBody>
      </p:sp>
      <p:sp>
        <p:nvSpPr>
          <p:cNvPr id="30" name="椭圆 29"/>
          <p:cNvSpPr/>
          <p:nvPr/>
        </p:nvSpPr>
        <p:spPr>
          <a:xfrm>
            <a:off x="1581176" y="3788675"/>
            <a:ext cx="789789" cy="789789"/>
          </a:xfrm>
          <a:prstGeom prst="ellipse">
            <a:avLst/>
          </a:prstGeom>
          <a:solidFill>
            <a:srgbClr val="1C50A2"/>
          </a:soli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lt"/>
              </a:rPr>
              <a:t>01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n-ea"/>
              <a:sym typeface="+mn-lt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4236879" y="3788675"/>
            <a:ext cx="789789" cy="789789"/>
          </a:xfrm>
          <a:prstGeom prst="ellipse">
            <a:avLst/>
          </a:prstGeom>
          <a:solidFill>
            <a:srgbClr val="1C50A2"/>
          </a:soli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lt"/>
              </a:rPr>
              <a:t>02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n-ea"/>
              <a:sym typeface="+mn-lt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6892582" y="3788675"/>
            <a:ext cx="789789" cy="789789"/>
          </a:xfrm>
          <a:prstGeom prst="ellipse">
            <a:avLst/>
          </a:prstGeom>
          <a:solidFill>
            <a:srgbClr val="1C50A2"/>
          </a:soli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lt"/>
              </a:rPr>
              <a:t>03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n-ea"/>
              <a:sym typeface="+mn-lt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9548284" y="3788675"/>
            <a:ext cx="789789" cy="789789"/>
          </a:xfrm>
          <a:prstGeom prst="ellipse">
            <a:avLst/>
          </a:prstGeom>
          <a:solidFill>
            <a:srgbClr val="1C50A2"/>
          </a:soli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lt"/>
              </a:rPr>
              <a:t>04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n-ea"/>
              <a:sym typeface="+mn-lt"/>
            </a:endParaRPr>
          </a:p>
        </p:txBody>
      </p:sp>
      <p:sp>
        <p:nvSpPr>
          <p:cNvPr id="14" name="文本框 9"/>
          <p:cNvSpPr txBox="1"/>
          <p:nvPr/>
        </p:nvSpPr>
        <p:spPr>
          <a:xfrm>
            <a:off x="956898" y="4931255"/>
            <a:ext cx="2102061" cy="374650"/>
          </a:xfrm>
          <a:prstGeom prst="rect">
            <a:avLst/>
          </a:prstGeom>
          <a:noFill/>
        </p:spPr>
        <p:txBody>
          <a:bodyPr wrap="square" lIns="68548" tIns="34274" rIns="68548" bIns="34274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/>
            <a:r>
              <a:rPr lang="zh-CN" altLang="en-US" sz="20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界面原型设计</a:t>
            </a:r>
          </a:p>
        </p:txBody>
      </p:sp>
      <p:sp>
        <p:nvSpPr>
          <p:cNvPr id="15" name="文本框 9"/>
          <p:cNvSpPr txBox="1"/>
          <p:nvPr/>
        </p:nvSpPr>
        <p:spPr>
          <a:xfrm>
            <a:off x="3576265" y="4931255"/>
            <a:ext cx="2102061" cy="374650"/>
          </a:xfrm>
          <a:prstGeom prst="rect">
            <a:avLst/>
          </a:prstGeom>
          <a:noFill/>
        </p:spPr>
        <p:txBody>
          <a:bodyPr wrap="square" lIns="68548" tIns="34274" rIns="68548" bIns="34274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/>
            <a:r>
              <a:rPr lang="zh-CN" altLang="en-US" sz="20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低保真和高保真</a:t>
            </a:r>
          </a:p>
        </p:txBody>
      </p:sp>
      <p:sp>
        <p:nvSpPr>
          <p:cNvPr id="16" name="文本框 9"/>
          <p:cNvSpPr txBox="1"/>
          <p:nvPr/>
        </p:nvSpPr>
        <p:spPr>
          <a:xfrm>
            <a:off x="6236445" y="4931255"/>
            <a:ext cx="2102061" cy="682625"/>
          </a:xfrm>
          <a:prstGeom prst="rect">
            <a:avLst/>
          </a:prstGeom>
          <a:noFill/>
        </p:spPr>
        <p:txBody>
          <a:bodyPr wrap="square" lIns="68548" tIns="34274" rIns="68548" bIns="34274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/>
            <a:r>
              <a:rPr lang="zh-CN" altLang="en-US" sz="20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界面原型设计工具</a:t>
            </a:r>
          </a:p>
        </p:txBody>
      </p:sp>
      <p:sp>
        <p:nvSpPr>
          <p:cNvPr id="17" name="文本框 9"/>
          <p:cNvSpPr txBox="1"/>
          <p:nvPr/>
        </p:nvSpPr>
        <p:spPr>
          <a:xfrm>
            <a:off x="8896625" y="4931255"/>
            <a:ext cx="2102061" cy="682625"/>
          </a:xfrm>
          <a:prstGeom prst="rect">
            <a:avLst/>
          </a:prstGeom>
          <a:noFill/>
        </p:spPr>
        <p:txBody>
          <a:bodyPr wrap="square" lIns="68548" tIns="34274" rIns="68548" bIns="34274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/>
            <a:r>
              <a:rPr lang="zh-CN" altLang="en-US" sz="20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小组分工和参考文献</a:t>
            </a:r>
            <a:endParaRPr lang="en-US" altLang="zh-CN" sz="2000" b="1" dirty="0">
              <a:solidFill>
                <a:srgbClr val="1C50A2"/>
              </a:solidFill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702300" y="28778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0" grpId="0" bldLvl="0" animBg="1"/>
      <p:bldP spid="21" grpId="0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9951" y="167553"/>
            <a:ext cx="2784309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marL="0" lvl="1" algn="ctr"/>
            <a:r>
              <a:rPr lang="zh-CN" altLang="en-US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界面原型设计工具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Title 1">
            <a:hlinkClick r:id="rId5" action="ppaction://hlinkfile"/>
          </p:cNvPr>
          <p:cNvSpPr txBox="1"/>
          <p:nvPr/>
        </p:nvSpPr>
        <p:spPr>
          <a:xfrm>
            <a:off x="294014" y="926123"/>
            <a:ext cx="10091695" cy="112538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GB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墨刀</a:t>
            </a:r>
          </a:p>
          <a:p>
            <a:pPr algn="l">
              <a:lnSpc>
                <a:spcPct val="150000"/>
              </a:lnSpc>
            </a:pPr>
            <a:r>
              <a:rPr lang="zh-CN" altLang="en-US" sz="1400" b="0" i="0" dirty="0">
                <a:solidFill>
                  <a:srgbClr val="39404D"/>
                </a:solidFill>
                <a:effectLst/>
                <a:latin typeface="+mj-ea"/>
                <a:ea typeface="+mj-ea"/>
              </a:rPr>
              <a:t>墨刀是一款打通产设研团队，实现原型，设计，流程，思维导图</a:t>
            </a:r>
            <a:r>
              <a:rPr lang="zh-CN" altLang="en-US" sz="1400" b="0" i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一体化的在线协同工具</a:t>
            </a:r>
            <a:r>
              <a:rPr lang="zh-CN" altLang="en-US" sz="1400" b="0" i="0" dirty="0">
                <a:solidFill>
                  <a:srgbClr val="39404D"/>
                </a:solidFill>
                <a:effectLst/>
                <a:latin typeface="+mj-ea"/>
                <a:ea typeface="+mj-ea"/>
              </a:rPr>
              <a:t>。从记录想法的</a:t>
            </a:r>
            <a:r>
              <a:rPr lang="zh-CN" altLang="en-US" sz="1400" b="0" i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思维导图</a:t>
            </a:r>
            <a:r>
              <a:rPr lang="zh-CN" altLang="en-US" sz="1400" b="0" i="0" dirty="0">
                <a:solidFill>
                  <a:srgbClr val="39404D"/>
                </a:solidFill>
                <a:effectLst/>
                <a:latin typeface="+mj-ea"/>
                <a:ea typeface="+mj-ea"/>
              </a:rPr>
              <a:t>开始，到</a:t>
            </a:r>
            <a:r>
              <a:rPr lang="zh-CN" altLang="en-US" sz="1400" b="0" i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原型绘制</a:t>
            </a:r>
            <a:r>
              <a:rPr lang="zh-CN" altLang="en-US" sz="1400" b="0" i="0" dirty="0">
                <a:solidFill>
                  <a:srgbClr val="39404D"/>
                </a:solidFill>
                <a:effectLst/>
                <a:latin typeface="+mj-ea"/>
                <a:ea typeface="+mj-ea"/>
              </a:rPr>
              <a:t>，</a:t>
            </a:r>
            <a:r>
              <a:rPr lang="zh-CN" altLang="en-US" sz="1400" b="0" i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设计产出</a:t>
            </a:r>
            <a:r>
              <a:rPr lang="zh-CN" altLang="en-US" sz="1400" b="0" i="0" dirty="0">
                <a:solidFill>
                  <a:srgbClr val="39404D"/>
                </a:solidFill>
                <a:effectLst/>
                <a:latin typeface="+mj-ea"/>
                <a:ea typeface="+mj-ea"/>
              </a:rPr>
              <a:t>，</a:t>
            </a:r>
            <a:r>
              <a:rPr lang="zh-CN" altLang="en-US" sz="1400" b="0" i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流程图记录进程</a:t>
            </a:r>
            <a:r>
              <a:rPr lang="zh-CN" altLang="en-US" sz="1400" b="0" i="0" dirty="0">
                <a:solidFill>
                  <a:srgbClr val="39404D"/>
                </a:solidFill>
                <a:effectLst/>
                <a:latin typeface="+mj-ea"/>
                <a:ea typeface="+mj-ea"/>
              </a:rPr>
              <a:t>，产生的文件墨刀都能</a:t>
            </a:r>
            <a:r>
              <a:rPr lang="zh-CN" altLang="en-US" sz="1400" b="0" i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一站管理</a:t>
            </a:r>
            <a:r>
              <a:rPr lang="zh-CN" altLang="en-US" sz="1400" b="0" i="0" dirty="0">
                <a:solidFill>
                  <a:srgbClr val="39404D"/>
                </a:solidFill>
                <a:effectLst/>
                <a:latin typeface="+mj-ea"/>
                <a:ea typeface="+mj-ea"/>
              </a:rPr>
              <a:t>，作品之间能够互相导入导出，满足多样化的场景需求。</a:t>
            </a: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23176" y="2907287"/>
            <a:ext cx="4566271" cy="2861991"/>
          </a:xfrm>
          <a:prstGeom prst="rect">
            <a:avLst/>
          </a:prstGeom>
        </p:spPr>
      </p:pic>
      <p:pic>
        <p:nvPicPr>
          <p:cNvPr id="6" name="图片 7">
            <a:extLst>
              <a:ext uri="{FF2B5EF4-FFF2-40B4-BE49-F238E27FC236}">
                <a16:creationId xmlns:a16="http://schemas.microsoft.com/office/drawing/2014/main" id="{9653892A-D14F-40E8-AC61-A745AA877F0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503983" y="2942456"/>
            <a:ext cx="4994031" cy="286199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EE362C8-E36B-4B7F-A4BB-613D685E430D}"/>
              </a:ext>
            </a:extLst>
          </p:cNvPr>
          <p:cNvSpPr txBox="1"/>
          <p:nvPr/>
        </p:nvSpPr>
        <p:spPr>
          <a:xfrm>
            <a:off x="211015" y="2378041"/>
            <a:ext cx="4678432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官网：</a:t>
            </a:r>
            <a:r>
              <a:rPr lang="en-GB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hlinkClick r:id="rId8"/>
              </a:rPr>
              <a:t>https</a:t>
            </a: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hlinkClick r:id="rId8"/>
              </a:rPr>
              <a:t>://modao.cc/brand</a:t>
            </a:r>
            <a:endParaRPr lang="en-GB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5C99255-5355-4DF6-BA4C-274369D500AF}"/>
              </a:ext>
            </a:extLst>
          </p:cNvPr>
          <p:cNvSpPr txBox="1"/>
          <p:nvPr/>
        </p:nvSpPr>
        <p:spPr>
          <a:xfrm>
            <a:off x="5503983" y="246761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用户界面：</a:t>
            </a:r>
          </a:p>
        </p:txBody>
      </p:sp>
    </p:spTree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911259" y="313984"/>
            <a:ext cx="2784309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marL="0" lvl="1" algn="ctr"/>
            <a:r>
              <a:rPr lang="zh-CN" altLang="en-US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界面原型设计工具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Title 1">
            <a:hlinkClick r:id="rId5" action="ppaction://hlinkfile"/>
          </p:cNvPr>
          <p:cNvSpPr txBox="1"/>
          <p:nvPr/>
        </p:nvSpPr>
        <p:spPr>
          <a:xfrm>
            <a:off x="368935" y="528320"/>
            <a:ext cx="11132185" cy="232664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lnSpc>
                <a:spcPct val="150000"/>
              </a:lnSpc>
            </a:pP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36AFDCB-6471-4735-97CD-0D5C9B6428DD}"/>
              </a:ext>
            </a:extLst>
          </p:cNvPr>
          <p:cNvGrpSpPr/>
          <p:nvPr/>
        </p:nvGrpSpPr>
        <p:grpSpPr>
          <a:xfrm>
            <a:off x="509271" y="1691640"/>
            <a:ext cx="5017477" cy="4234375"/>
            <a:chOff x="368936" y="1691640"/>
            <a:chExt cx="5017477" cy="4234375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76CD27D1-5CE4-41E6-AEB7-E3A7ACE38CA1}"/>
                </a:ext>
              </a:extLst>
            </p:cNvPr>
            <p:cNvSpPr/>
            <p:nvPr/>
          </p:nvSpPr>
          <p:spPr>
            <a:xfrm>
              <a:off x="368936" y="1691640"/>
              <a:ext cx="5017477" cy="4234375"/>
            </a:xfrm>
            <a:prstGeom prst="roundRect">
              <a:avLst>
                <a:gd name="adj" fmla="val 5039"/>
              </a:avLst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Title 1">
              <a:hlinkClick r:id="rId5" action="ppaction://hlinkfile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632705" y="1691640"/>
              <a:ext cx="4695434" cy="3331358"/>
            </a:xfrm>
            <a:prstGeom prst="rect">
              <a:avLst/>
            </a:prstGeom>
          </p:spPr>
          <p:txBody>
            <a:bodyPr lIns="0" rIns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000" b="0" kern="1200">
                  <a:solidFill>
                    <a:schemeClr val="accent1"/>
                  </a:solidFill>
                  <a:latin typeface="U.S. 101" pitchFamily="2" charset="0"/>
                  <a:ea typeface="Roboto" pitchFamily="2" charset="0"/>
                  <a:cs typeface="Open Sans Light" panose="020B0306030504020204" pitchFamily="34" charset="0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GB" altLang="zh-CN" sz="2000" dirty="0" err="1">
                  <a:solidFill>
                    <a:schemeClr val="accent2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优点</a:t>
              </a:r>
              <a:endParaRPr lang="en-GB" altLang="zh-CN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en-GB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1、支持微信扫码登录</a:t>
              </a:r>
            </a:p>
            <a:p>
              <a:pPr algn="l">
                <a:lnSpc>
                  <a:spcPct val="150000"/>
                </a:lnSpc>
              </a:pPr>
              <a:r>
                <a:rPr lang="en-GB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2、容易学会，</a:t>
              </a:r>
              <a:r>
                <a:rPr lang="en-GB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内置组件多</a:t>
              </a:r>
              <a:r>
                <a:rPr lang="en-GB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，可以</a:t>
              </a:r>
              <a:r>
                <a:rPr lang="en-GB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云端保存</a:t>
              </a:r>
              <a:r>
                <a:rPr lang="en-GB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工作</a:t>
              </a:r>
            </a:p>
            <a:p>
              <a:pPr algn="l">
                <a:lnSpc>
                  <a:spcPct val="150000"/>
                </a:lnSpc>
              </a:pPr>
              <a:r>
                <a:rPr lang="en-GB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3、通过分享链接就可以分享原型给别人看了，</a:t>
              </a:r>
            </a:p>
            <a:p>
              <a:pPr algn="l">
                <a:lnSpc>
                  <a:spcPct val="150000"/>
                </a:lnSpc>
              </a:pPr>
              <a:r>
                <a:rPr lang="en-GB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支持sketch文稿导入和自动标注。</a:t>
              </a:r>
            </a:p>
            <a:p>
              <a:pPr algn="l">
                <a:lnSpc>
                  <a:spcPct val="150000"/>
                </a:lnSpc>
              </a:pPr>
              <a:r>
                <a:rPr lang="en-GB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4、有许多移动端和网页的制作模板</a:t>
              </a:r>
            </a:p>
            <a:p>
              <a:pPr algn="l">
                <a:lnSpc>
                  <a:spcPct val="150000"/>
                </a:lnSpc>
              </a:pPr>
              <a:r>
                <a:rPr lang="en-GB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5、网页不用下载即可使用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BCD4FEE0-BB10-4BF1-BE1E-4ECA25F5640D}"/>
              </a:ext>
            </a:extLst>
          </p:cNvPr>
          <p:cNvGrpSpPr/>
          <p:nvPr/>
        </p:nvGrpSpPr>
        <p:grpSpPr>
          <a:xfrm>
            <a:off x="6202632" y="1691640"/>
            <a:ext cx="5017477" cy="4234375"/>
            <a:chOff x="5962308" y="1691639"/>
            <a:chExt cx="5017477" cy="4234375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D0DF9AAA-AD8E-4D4F-9B46-ECEC8C90FCE6}"/>
                </a:ext>
              </a:extLst>
            </p:cNvPr>
            <p:cNvSpPr/>
            <p:nvPr/>
          </p:nvSpPr>
          <p:spPr>
            <a:xfrm>
              <a:off x="5962308" y="1691639"/>
              <a:ext cx="5017477" cy="4234375"/>
            </a:xfrm>
            <a:prstGeom prst="roundRect">
              <a:avLst>
                <a:gd name="adj" fmla="val 5039"/>
              </a:avLst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itle 1">
              <a:hlinkClick r:id="rId5" action="ppaction://hlinkfile"/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6033770" y="1962676"/>
              <a:ext cx="4946015" cy="3114482"/>
            </a:xfrm>
            <a:prstGeom prst="rect">
              <a:avLst/>
            </a:prstGeom>
          </p:spPr>
          <p:txBody>
            <a:bodyPr lIns="0" rIns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000" b="0" kern="1200">
                  <a:solidFill>
                    <a:schemeClr val="accent1"/>
                  </a:solidFill>
                  <a:latin typeface="U.S. 101" pitchFamily="2" charset="0"/>
                  <a:ea typeface="Roboto" pitchFamily="2" charset="0"/>
                  <a:cs typeface="Open Sans Light" panose="020B0306030504020204" pitchFamily="34" charset="0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GB" altLang="zh-CN" sz="2000" dirty="0" err="1">
                  <a:solidFill>
                    <a:schemeClr val="accent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缺点</a:t>
              </a:r>
              <a:endParaRPr lang="en-GB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en-GB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1.不自由</a:t>
              </a:r>
              <a:r>
                <a:rPr lang="en-GB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，首先这也于墨刀的产品定位有关，</a:t>
              </a:r>
              <a:r>
                <a:rPr lang="en-GB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清晰定位为移动端原型设计工具</a:t>
              </a:r>
              <a:r>
                <a:rPr lang="en-GB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，因此在交互效果上、控件组合上，操作面板的选择上都</a:t>
              </a:r>
              <a:r>
                <a:rPr lang="en-GB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不如AXURE </a:t>
              </a:r>
              <a:r>
                <a:rPr lang="en-GB" altLang="zh-CN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灵活</a:t>
              </a:r>
              <a:endParaRPr lang="en-GB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  <a:p>
              <a:pPr algn="l">
                <a:lnSpc>
                  <a:spcPct val="150000"/>
                </a:lnSpc>
              </a:pPr>
              <a:r>
                <a:rPr lang="en-GB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2.</a:t>
              </a:r>
              <a:r>
                <a:rPr lang="en-GB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效果切换因为是采用连线的方式</a:t>
              </a:r>
              <a:r>
                <a:rPr lang="en-GB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，会显得</a:t>
              </a:r>
              <a:r>
                <a:rPr lang="en-GB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杂乱</a:t>
              </a:r>
              <a:r>
                <a:rPr lang="en-GB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。</a:t>
              </a:r>
            </a:p>
            <a:p>
              <a:pPr algn="l">
                <a:lnSpc>
                  <a:spcPct val="150000"/>
                </a:lnSpc>
              </a:pPr>
              <a:r>
                <a:rPr lang="en-GB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3.目前原型的</a:t>
              </a:r>
              <a:r>
                <a:rPr lang="en-GB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交互效果</a:t>
              </a:r>
              <a:r>
                <a:rPr lang="en-GB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系统自带的还比较少，但基本满足日常所有原型的使用。</a:t>
              </a:r>
            </a:p>
            <a:p>
              <a:pPr algn="l">
                <a:lnSpc>
                  <a:spcPct val="150000"/>
                </a:lnSpc>
              </a:pPr>
              <a:r>
                <a:rPr lang="en-GB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4.需要充费才能够使用更强大的共享创建功能。</a:t>
              </a: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4947E23F-DAEA-42D7-A7A7-32B87C7F0699}"/>
              </a:ext>
            </a:extLst>
          </p:cNvPr>
          <p:cNvSpPr txBox="1"/>
          <p:nvPr/>
        </p:nvSpPr>
        <p:spPr>
          <a:xfrm>
            <a:off x="368935" y="819953"/>
            <a:ext cx="6201850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altLang="zh-CN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墨刀</a:t>
            </a:r>
            <a:endParaRPr lang="en-GB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911259" y="313984"/>
            <a:ext cx="2784309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marL="0" lvl="1" algn="ctr"/>
            <a:r>
              <a:rPr lang="zh-CN" altLang="en-US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界面原型设计工具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Title 1">
            <a:hlinkClick r:id="rId4" action="ppaction://hlinkfile"/>
          </p:cNvPr>
          <p:cNvSpPr txBox="1"/>
          <p:nvPr/>
        </p:nvSpPr>
        <p:spPr>
          <a:xfrm>
            <a:off x="368935" y="819785"/>
            <a:ext cx="11132185" cy="557085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GB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墨刀</a:t>
            </a:r>
          </a:p>
          <a:p>
            <a:pPr algn="l">
              <a:lnSpc>
                <a:spcPct val="150000"/>
              </a:lnSpc>
            </a:pPr>
            <a:r>
              <a:rPr lang="zh-CN" alt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价格：</a:t>
            </a:r>
          </a:p>
          <a:p>
            <a:pPr algn="l">
              <a:lnSpc>
                <a:spcPct val="150000"/>
              </a:lnSpc>
            </a:pPr>
            <a:endParaRPr lang="zh-CN" altLang="en-GB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zh-CN" altLang="en-GB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zh-CN" altLang="en-GB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zh-CN" altLang="en-GB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zh-CN" altLang="en-GB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zh-CN" altLang="en-GB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适用人群：由于系统带的</a:t>
            </a:r>
            <a:r>
              <a:rPr lang="zh-CN" alt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交互效果比较少</a:t>
            </a:r>
            <a:r>
              <a:rPr lang="zh-CN" alt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，界面原型的</a:t>
            </a:r>
            <a:r>
              <a:rPr lang="zh-CN" alt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保真度较低</a:t>
            </a:r>
            <a:r>
              <a:rPr lang="zh-CN" alt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，所以比较适合需要</a:t>
            </a:r>
            <a:r>
              <a:rPr lang="zh-CN" alt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做简单的demo</a:t>
            </a:r>
            <a:r>
              <a:rPr lang="zh-CN" alt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zh-CN" alt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领导沟通</a:t>
            </a:r>
            <a:r>
              <a:rPr lang="zh-CN" alt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的设计师。</a:t>
            </a:r>
          </a:p>
          <a:p>
            <a:pPr algn="l">
              <a:lnSpc>
                <a:spcPct val="150000"/>
              </a:lnSpc>
            </a:pPr>
            <a:endParaRPr lang="zh-CN" altLang="en-GB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213610" y="987425"/>
            <a:ext cx="7442200" cy="367982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911259" y="313984"/>
            <a:ext cx="2784309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marL="0" lvl="1" algn="ctr"/>
            <a:r>
              <a:rPr lang="zh-CN" altLang="en-US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界面原型设计工具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Title 1">
            <a:hlinkClick r:id="rId6" action="ppaction://hlinkfile"/>
          </p:cNvPr>
          <p:cNvSpPr txBox="1"/>
          <p:nvPr/>
        </p:nvSpPr>
        <p:spPr>
          <a:xfrm>
            <a:off x="368935" y="528320"/>
            <a:ext cx="11132185" cy="232664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GB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Pixso</a:t>
            </a:r>
            <a:endParaRPr lang="en-GB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简介：Pixso是一款集设计、原型、交付于一体的新一代实时设计协作工具。</a:t>
            </a:r>
          </a:p>
          <a:p>
            <a:pPr algn="l">
              <a:lnSpc>
                <a:spcPct val="150000"/>
              </a:lnSpc>
            </a:pP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Title 1">
            <a:hlinkClick r:id="rId6" action="ppaction://hlinkfile"/>
          </p:cNvPr>
          <p:cNvSpPr txBox="1"/>
          <p:nvPr>
            <p:custDataLst>
              <p:tags r:id="rId1"/>
            </p:custDataLst>
          </p:nvPr>
        </p:nvSpPr>
        <p:spPr>
          <a:xfrm>
            <a:off x="368935" y="1224573"/>
            <a:ext cx="11454130" cy="3260774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lnSpc>
                <a:spcPct val="150000"/>
              </a:lnSpc>
            </a:pPr>
            <a:endParaRPr lang="en-GB" altLang="zh-CN" sz="1800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4" name="图片 8">
            <a:extLst>
              <a:ext uri="{FF2B5EF4-FFF2-40B4-BE49-F238E27FC236}">
                <a16:creationId xmlns:a16="http://schemas.microsoft.com/office/drawing/2014/main" id="{961F0F4B-7C08-425B-87AA-8AFFDAF3664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18499" y="3308951"/>
            <a:ext cx="5166840" cy="2656288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82E6DEEB-BB7C-4471-911C-EEE5CFD8EDF3}"/>
              </a:ext>
            </a:extLst>
          </p:cNvPr>
          <p:cNvSpPr txBox="1"/>
          <p:nvPr/>
        </p:nvSpPr>
        <p:spPr>
          <a:xfrm>
            <a:off x="618499" y="2800961"/>
            <a:ext cx="6096000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官网：https</a:t>
            </a: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://pixso.cn/</a:t>
            </a:r>
          </a:p>
        </p:txBody>
      </p:sp>
      <p:pic>
        <p:nvPicPr>
          <p:cNvPr id="26" name="图片 14">
            <a:extLst>
              <a:ext uri="{FF2B5EF4-FFF2-40B4-BE49-F238E27FC236}">
                <a16:creationId xmlns:a16="http://schemas.microsoft.com/office/drawing/2014/main" id="{71AC9501-7ECD-48C9-A6B5-244265816CF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91884" y="3308950"/>
            <a:ext cx="5241577" cy="2656287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32CA8F02-2B1B-4A8E-92FB-74E05C4BE336}"/>
              </a:ext>
            </a:extLst>
          </p:cNvPr>
          <p:cNvSpPr txBox="1"/>
          <p:nvPr/>
        </p:nvSpPr>
        <p:spPr>
          <a:xfrm>
            <a:off x="6191884" y="28720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使用界面</a:t>
            </a:r>
          </a:p>
        </p:txBody>
      </p:sp>
    </p:spTree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84782" y="73661"/>
            <a:ext cx="2784309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marL="0" lvl="1" algn="ctr"/>
            <a:r>
              <a:rPr lang="zh-CN" altLang="en-US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界面原型设计工具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Title 1">
            <a:hlinkClick r:id="rId3" action="ppaction://hlinkfile"/>
          </p:cNvPr>
          <p:cNvSpPr txBox="1"/>
          <p:nvPr/>
        </p:nvSpPr>
        <p:spPr>
          <a:xfrm>
            <a:off x="249222" y="-101138"/>
            <a:ext cx="10091695" cy="168958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GB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Pixso</a:t>
            </a:r>
            <a:endParaRPr lang="en-GB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D04F5B0-E7EB-47F6-869B-A15D10400CDD}"/>
              </a:ext>
            </a:extLst>
          </p:cNvPr>
          <p:cNvSpPr txBox="1"/>
          <p:nvPr/>
        </p:nvSpPr>
        <p:spPr>
          <a:xfrm>
            <a:off x="386860" y="3099250"/>
            <a:ext cx="4601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zh-CN" altLang="en-US" b="0" i="0" dirty="0">
              <a:effectLst/>
              <a:latin typeface="Noto Sans SC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E65BB46-EF73-4770-A35E-96CC054ABFD2}"/>
              </a:ext>
            </a:extLst>
          </p:cNvPr>
          <p:cNvSpPr txBox="1"/>
          <p:nvPr/>
        </p:nvSpPr>
        <p:spPr>
          <a:xfrm>
            <a:off x="316521" y="1629256"/>
            <a:ext cx="11571019" cy="1428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优劣势</a:t>
            </a: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</a:p>
          <a:p>
            <a:pPr algn="l">
              <a:lnSpc>
                <a:spcPct val="150000"/>
              </a:lnSpc>
            </a:pP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和墨刀类似是一款在线的移动应用原型与线框图工具，只支持微信登录，</a:t>
            </a:r>
            <a:r>
              <a:rPr lang="en-GB" altLang="zh-CN" sz="18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优劣势以及操作也和墨刀大致相同</a:t>
            </a: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，不过比墨刀好的一点是</a:t>
            </a:r>
            <a:r>
              <a:rPr lang="en-GB" altLang="zh-CN" sz="18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Pixso免费版不限制团队内项目数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16F976A-749A-4B49-8508-6BD5E2B5DB4B}"/>
              </a:ext>
            </a:extLst>
          </p:cNvPr>
          <p:cNvSpPr txBox="1"/>
          <p:nvPr/>
        </p:nvSpPr>
        <p:spPr>
          <a:xfrm>
            <a:off x="386860" y="4341169"/>
            <a:ext cx="4431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zh-CN" altLang="en-US" b="0" i="0" dirty="0">
              <a:effectLst/>
              <a:latin typeface="Noto Sans SC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63A3D20-18E1-45DA-BF83-B7439263CED8}"/>
              </a:ext>
            </a:extLst>
          </p:cNvPr>
          <p:cNvSpPr txBox="1"/>
          <p:nvPr/>
        </p:nvSpPr>
        <p:spPr>
          <a:xfrm>
            <a:off x="386860" y="55647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zh-CN" altLang="en-US" b="0" i="0" dirty="0">
              <a:effectLst/>
              <a:latin typeface="Noto Sans SC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8DA3DAB-A8B3-4656-9A7E-9F959FD49F76}"/>
              </a:ext>
            </a:extLst>
          </p:cNvPr>
          <p:cNvSpPr txBox="1"/>
          <p:nvPr/>
        </p:nvSpPr>
        <p:spPr>
          <a:xfrm>
            <a:off x="6224953" y="4847619"/>
            <a:ext cx="5709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zh-CN" altLang="en-US" b="0" i="0" dirty="0">
              <a:effectLst/>
              <a:latin typeface="Noto Sans SC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2A2E0D9-4EA8-447E-8735-8A5FDFE6866F}"/>
              </a:ext>
            </a:extLst>
          </p:cNvPr>
          <p:cNvSpPr txBox="1"/>
          <p:nvPr/>
        </p:nvSpPr>
        <p:spPr>
          <a:xfrm>
            <a:off x="6224953" y="3370291"/>
            <a:ext cx="5709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zh-CN" altLang="en-US" b="0" i="0" dirty="0">
              <a:effectLst/>
              <a:latin typeface="Noto Sans SC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40D02621-696D-489D-9166-AECFC54EC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411" y="3283916"/>
            <a:ext cx="6031524" cy="2761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911259" y="313984"/>
            <a:ext cx="2784309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marL="0" lvl="1" algn="ctr"/>
            <a:r>
              <a:rPr lang="zh-CN" altLang="en-US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界面原型设计工具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Title 1">
            <a:hlinkClick r:id="rId4" action="ppaction://hlinkfile"/>
          </p:cNvPr>
          <p:cNvSpPr txBox="1"/>
          <p:nvPr/>
        </p:nvSpPr>
        <p:spPr>
          <a:xfrm>
            <a:off x="427990" y="420370"/>
            <a:ext cx="10809605" cy="636016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GB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Pixso</a:t>
            </a:r>
          </a:p>
          <a:p>
            <a:pPr algn="l">
              <a:lnSpc>
                <a:spcPct val="150000"/>
              </a:lnSpc>
            </a:pPr>
            <a:r>
              <a:rPr lang="zh-CN" alt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价格</a:t>
            </a: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</a:p>
          <a:p>
            <a:pPr algn="l">
              <a:lnSpc>
                <a:spcPct val="150000"/>
              </a:lnSpc>
            </a:pP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所需功能基本免费的都有了</a:t>
            </a:r>
          </a:p>
          <a:p>
            <a:pPr algn="l">
              <a:lnSpc>
                <a:spcPct val="150000"/>
              </a:lnSpc>
            </a:pPr>
            <a:r>
              <a:rPr lang="zh-CN" alt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适</a:t>
            </a: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用人群：做简单App原型的新手多人团队</a:t>
            </a:r>
          </a:p>
        </p:txBody>
      </p:sp>
      <p:pic>
        <p:nvPicPr>
          <p:cNvPr id="10" name="图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127885" y="1224915"/>
            <a:ext cx="7936230" cy="385635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0" y="145541"/>
            <a:ext cx="2784309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marL="0" lvl="1" algn="ctr"/>
            <a:r>
              <a:rPr lang="zh-CN" altLang="en-US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界面原型设计工具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Title 1">
            <a:hlinkClick r:id="rId5" action="ppaction://hlinkfile"/>
          </p:cNvPr>
          <p:cNvSpPr txBox="1"/>
          <p:nvPr/>
        </p:nvSpPr>
        <p:spPr>
          <a:xfrm>
            <a:off x="194945" y="1342390"/>
            <a:ext cx="11132185" cy="232664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GB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Proto.io</a:t>
            </a:r>
          </a:p>
          <a:p>
            <a:pPr algn="l">
              <a:lnSpc>
                <a:spcPct val="150000"/>
              </a:lnSpc>
            </a:pPr>
            <a:r>
              <a:rPr lang="en-GB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简介：Proto.io是一个专门用于</a:t>
            </a:r>
            <a:r>
              <a:rPr lang="en-GB" altLang="zh-CN" sz="1800" dirty="0" err="1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移动应用的产品原型工具</a:t>
            </a: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en-GB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可以构建和部署</a:t>
            </a:r>
            <a:r>
              <a:rPr lang="en-GB" altLang="zh-CN" sz="1800" dirty="0" err="1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全交互式的移动应用的原型</a:t>
            </a:r>
            <a:r>
              <a:rPr lang="en-GB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，并且可以</a:t>
            </a:r>
            <a:r>
              <a:rPr lang="en-GB" altLang="zh-CN" sz="1800" dirty="0" err="1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模拟出相似的成品</a:t>
            </a:r>
            <a:r>
              <a:rPr lang="en-GB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。基于</a:t>
            </a:r>
            <a:r>
              <a:rPr lang="en-GB" altLang="zh-CN" sz="1800" dirty="0" err="1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Web的在线环境</a:t>
            </a:r>
            <a:r>
              <a:rPr lang="en-GB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，它可以让你制作流行的</a:t>
            </a: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GB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iPhone，iPad，Android</a:t>
            </a: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手机以及</a:t>
            </a:r>
            <a:r>
              <a:rPr lang="en-GB" altLang="zh-CN" sz="18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任何带有屏幕界面的产品原型</a:t>
            </a: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。并且它可以</a:t>
            </a:r>
            <a:r>
              <a:rPr lang="en-GB" altLang="zh-CN" sz="18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运行在大多数的浏览器</a:t>
            </a: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中，并提供了</a:t>
            </a:r>
            <a:r>
              <a:rPr lang="en-GB" altLang="zh-CN" sz="18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3个重要的接口：dashboard、编辑器以及播放器。</a:t>
            </a:r>
            <a:endParaRPr lang="en-GB" altLang="zh-CN" sz="2400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Title 1">
            <a:hlinkClick r:id="rId5" action="ppaction://hlinkfile"/>
          </p:cNvPr>
          <p:cNvSpPr txBox="1"/>
          <p:nvPr>
            <p:custDataLst>
              <p:tags r:id="rId1"/>
            </p:custDataLst>
          </p:nvPr>
        </p:nvSpPr>
        <p:spPr>
          <a:xfrm>
            <a:off x="194945" y="3196590"/>
            <a:ext cx="5133340" cy="300990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优点：</a:t>
            </a:r>
          </a:p>
          <a:p>
            <a:pPr algn="l">
              <a:lnSpc>
                <a:spcPct val="150000"/>
              </a:lnSpc>
            </a:pP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丰富的UI元素，且</a:t>
            </a:r>
            <a:r>
              <a:rPr lang="en-GB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可以自定义</a:t>
            </a: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；</a:t>
            </a:r>
          </a:p>
          <a:p>
            <a:pPr algn="l">
              <a:lnSpc>
                <a:spcPct val="150000"/>
              </a:lnSpc>
            </a:pP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支持多屏互动和组件交互，可以从Dropbox上传设计图。</a:t>
            </a:r>
          </a:p>
        </p:txBody>
      </p:sp>
      <p:sp>
        <p:nvSpPr>
          <p:cNvPr id="3" name="Title 1">
            <a:hlinkClick r:id="rId5" action="ppaction://hlinkfile"/>
          </p:cNvPr>
          <p:cNvSpPr txBox="1"/>
          <p:nvPr>
            <p:custDataLst>
              <p:tags r:id="rId2"/>
            </p:custDataLst>
          </p:nvPr>
        </p:nvSpPr>
        <p:spPr>
          <a:xfrm>
            <a:off x="5950585" y="2484755"/>
            <a:ext cx="5550535" cy="443420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缺点：</a:t>
            </a:r>
          </a:p>
          <a:p>
            <a:pPr indent="457200" algn="l">
              <a:lnSpc>
                <a:spcPct val="150000"/>
              </a:lnSpc>
            </a:pPr>
            <a:r>
              <a:rPr lang="en-GB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不支持实时预览</a:t>
            </a: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，交互动效较多时动画不够流畅，</a:t>
            </a:r>
            <a:r>
              <a:rPr lang="en-GB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性价比不高。</a:t>
            </a:r>
            <a:endParaRPr lang="en-GB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 algn="l">
              <a:lnSpc>
                <a:spcPct val="150000"/>
              </a:lnSpc>
            </a:pP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对于国内用户来说会有服务器速度的问题。</a:t>
            </a:r>
          </a:p>
        </p:txBody>
      </p:sp>
    </p:spTree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911259" y="313984"/>
            <a:ext cx="2784309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marL="0" lvl="1" algn="ctr"/>
            <a:r>
              <a:rPr lang="zh-CN" altLang="en-US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界面原型设计工具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Title 1">
            <a:hlinkClick r:id="rId5" action="ppaction://hlinkfile"/>
          </p:cNvPr>
          <p:cNvSpPr txBox="1"/>
          <p:nvPr/>
        </p:nvSpPr>
        <p:spPr>
          <a:xfrm>
            <a:off x="1146037" y="420538"/>
            <a:ext cx="10091695" cy="168958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GB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Proto.io</a:t>
            </a:r>
          </a:p>
          <a:p>
            <a:pPr algn="l">
              <a:lnSpc>
                <a:spcPct val="150000"/>
              </a:lnSpc>
            </a:pP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官网：https://proto.io/</a:t>
            </a:r>
          </a:p>
        </p:txBody>
      </p:sp>
      <p:pic>
        <p:nvPicPr>
          <p:cNvPr id="11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6037" y="2049367"/>
            <a:ext cx="4511039" cy="2669172"/>
          </a:xfrm>
          <a:prstGeom prst="rect">
            <a:avLst/>
          </a:prstGeom>
        </p:spPr>
      </p:pic>
      <p:pic>
        <p:nvPicPr>
          <p:cNvPr id="5" name="图片 15">
            <a:extLst>
              <a:ext uri="{FF2B5EF4-FFF2-40B4-BE49-F238E27FC236}">
                <a16:creationId xmlns:a16="http://schemas.microsoft.com/office/drawing/2014/main" id="{7EF636A3-C9A9-4353-9096-4EBF25C2FF40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15807" y="2049367"/>
            <a:ext cx="4730156" cy="265793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D1A2FC2-6DE5-4385-8B23-2BC7DB938558}"/>
              </a:ext>
            </a:extLst>
          </p:cNvPr>
          <p:cNvSpPr txBox="1"/>
          <p:nvPr/>
        </p:nvSpPr>
        <p:spPr>
          <a:xfrm>
            <a:off x="6315806" y="1307727"/>
            <a:ext cx="1814147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使用界面</a:t>
            </a:r>
            <a:r>
              <a:rPr lang="en-GB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</a:p>
        </p:txBody>
      </p:sp>
    </p:spTree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911259" y="313984"/>
            <a:ext cx="2784309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marL="0" lvl="1" algn="ctr"/>
            <a:r>
              <a:rPr lang="zh-CN" altLang="en-US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界面原型设计工具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Title 1">
            <a:hlinkClick r:id="rId4" action="ppaction://hlinkfile"/>
          </p:cNvPr>
          <p:cNvSpPr txBox="1"/>
          <p:nvPr/>
        </p:nvSpPr>
        <p:spPr>
          <a:xfrm>
            <a:off x="427990" y="420370"/>
            <a:ext cx="10809605" cy="636016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GB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Proto.io</a:t>
            </a:r>
          </a:p>
          <a:p>
            <a:pPr algn="l">
              <a:lnSpc>
                <a:spcPct val="150000"/>
              </a:lnSpc>
            </a:pPr>
            <a:r>
              <a:rPr lang="zh-CN" alt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价格</a:t>
            </a: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</a:p>
          <a:p>
            <a:pPr algn="l">
              <a:lnSpc>
                <a:spcPct val="150000"/>
              </a:lnSpc>
            </a:pP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免费试用15天</a:t>
            </a:r>
          </a:p>
          <a:p>
            <a:pPr algn="l">
              <a:lnSpc>
                <a:spcPct val="150000"/>
              </a:lnSpc>
            </a:pPr>
            <a:r>
              <a:rPr lang="en-GB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适用人群</a:t>
            </a:r>
            <a:r>
              <a:rPr lang="en-GB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希望制作高保真适配多设备的界面原型并且有合适网络环境</a:t>
            </a:r>
            <a:r>
              <a:rPr lang="en-GB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的产品经理或设计师</a:t>
            </a:r>
            <a:r>
              <a:rPr lang="en-GB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</p:txBody>
      </p:sp>
      <p:pic>
        <p:nvPicPr>
          <p:cNvPr id="12" name="图片 1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26285" y="1336040"/>
            <a:ext cx="8539480" cy="3288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911259" y="313984"/>
            <a:ext cx="2784309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marL="0" lvl="1" algn="ctr"/>
            <a:r>
              <a:rPr lang="zh-CN" altLang="en-US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界面原型设计工具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Title 1">
            <a:hlinkClick r:id="rId3" action="ppaction://hlinkfile"/>
          </p:cNvPr>
          <p:cNvSpPr txBox="1"/>
          <p:nvPr/>
        </p:nvSpPr>
        <p:spPr>
          <a:xfrm>
            <a:off x="427990" y="420370"/>
            <a:ext cx="10809605" cy="636016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GB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Axure RP</a:t>
            </a: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虽然有着更多的资源库和能做出更高保真度的原型，但是性价比和上手难度并不友好而且对于团队协作并没有帮助</a:t>
            </a:r>
          </a:p>
          <a:p>
            <a:pPr algn="l">
              <a:lnSpc>
                <a:spcPct val="150000"/>
              </a:lnSpc>
            </a:pPr>
            <a:r>
              <a:rPr lang="en-GB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Proto.io</a:t>
            </a: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虽然有着丰富可自定义的UI，但是价格和网络通畅是巨大问题</a:t>
            </a:r>
          </a:p>
          <a:p>
            <a:pPr algn="l">
              <a:lnSpc>
                <a:spcPct val="150000"/>
              </a:lnSpc>
            </a:pPr>
            <a:r>
              <a:rPr lang="en-GB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墨刀</a:t>
            </a: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GB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Pixso</a:t>
            </a: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，两者都是</a:t>
            </a:r>
            <a:r>
              <a:rPr lang="en-GB" altLang="zh-CN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面向移动端和网页的</a:t>
            </a: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，其中丰富的模板刚好满足我们要制作app界面原型的需求，虽然交互方式比较少，制作的界面原型</a:t>
            </a:r>
            <a:r>
              <a:rPr lang="en-GB" altLang="zh-CN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保真度较低</a:t>
            </a: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，但是对于我们团队制作的较为简易的界面来说已经足够</a:t>
            </a:r>
          </a:p>
          <a:p>
            <a:pPr algn="l">
              <a:lnSpc>
                <a:spcPct val="150000"/>
              </a:lnSpc>
            </a:pP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而两者相比，</a:t>
            </a:r>
            <a:r>
              <a:rPr lang="en-GB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Pixso</a:t>
            </a:r>
            <a:r>
              <a:rPr lang="en-GB" altLang="zh-CN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不限制项目数</a:t>
            </a: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，而且所需功能基本免费更加符合我们所需，使用我们最后选择了Pixso作为我们项目原型工具</a:t>
            </a:r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400971" y="2140570"/>
            <a:ext cx="1393529" cy="1393528"/>
            <a:chOff x="2276771" y="2221458"/>
            <a:chExt cx="2625430" cy="2625428"/>
          </a:xfrm>
        </p:grpSpPr>
        <p:sp>
          <p:nvSpPr>
            <p:cNvPr id="5" name="椭圆 4"/>
            <p:cNvSpPr/>
            <p:nvPr/>
          </p:nvSpPr>
          <p:spPr>
            <a:xfrm>
              <a:off x="2276771" y="2221458"/>
              <a:ext cx="2625430" cy="2625428"/>
            </a:xfrm>
            <a:prstGeom prst="ellipse">
              <a:avLst/>
            </a:prstGeom>
            <a:noFill/>
            <a:ln w="28575">
              <a:solidFill>
                <a:srgbClr val="1847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n-ea"/>
                <a:cs typeface="+mn-ea"/>
                <a:sym typeface="+mn-lt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2581581" y="2621254"/>
              <a:ext cx="2052942" cy="1840098"/>
              <a:chOff x="4950565" y="2141272"/>
              <a:chExt cx="3094826" cy="2773962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4950565" y="2141272"/>
                <a:ext cx="151884" cy="151884"/>
              </a:xfrm>
              <a:prstGeom prst="ellipse">
                <a:avLst/>
              </a:prstGeom>
              <a:solidFill>
                <a:srgbClr val="1847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7893507" y="4763350"/>
                <a:ext cx="151884" cy="151884"/>
              </a:xfrm>
              <a:prstGeom prst="ellipse">
                <a:avLst/>
              </a:prstGeom>
              <a:solidFill>
                <a:srgbClr val="1847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2582460" y="2625347"/>
              <a:ext cx="2045906" cy="1856228"/>
              <a:chOff x="4953229" y="2141272"/>
              <a:chExt cx="3084220" cy="2798278"/>
            </a:xfrm>
            <a:solidFill>
              <a:srgbClr val="1C50A2"/>
            </a:solidFill>
          </p:grpSpPr>
          <p:sp>
            <p:nvSpPr>
              <p:cNvPr id="46" name="椭圆 45"/>
              <p:cNvSpPr/>
              <p:nvPr/>
            </p:nvSpPr>
            <p:spPr>
              <a:xfrm>
                <a:off x="4953229" y="4787666"/>
                <a:ext cx="151884" cy="1518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7885565" y="2141272"/>
                <a:ext cx="151884" cy="1518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14" name="椭圆 13"/>
            <p:cNvSpPr/>
            <p:nvPr/>
          </p:nvSpPr>
          <p:spPr>
            <a:xfrm>
              <a:off x="2616618" y="2570728"/>
              <a:ext cx="1946033" cy="1946033"/>
            </a:xfrm>
            <a:prstGeom prst="ellipse">
              <a:avLst/>
            </a:prstGeom>
            <a:solidFill>
              <a:srgbClr val="1C50A2"/>
            </a:solidFill>
            <a:ln>
              <a:noFill/>
            </a:ln>
            <a:effectLst>
              <a:outerShdw blurRad="177800" dist="101600" dir="72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5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cs typeface="+mn-ea"/>
                  <a:sym typeface="+mn-lt"/>
                </a:rPr>
                <a:t>1</a:t>
              </a:r>
              <a:endParaRPr lang="zh-CN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lt"/>
              </a:endParaRPr>
            </a:p>
          </p:txBody>
        </p:sp>
      </p:grpSp>
      <p:sp>
        <p:nvSpPr>
          <p:cNvPr id="16" name="椭圆 15"/>
          <p:cNvSpPr/>
          <p:nvPr/>
        </p:nvSpPr>
        <p:spPr>
          <a:xfrm>
            <a:off x="11268220" y="-923780"/>
            <a:ext cx="1847559" cy="1847559"/>
          </a:xfrm>
          <a:prstGeom prst="ellipse">
            <a:avLst/>
          </a:prstGeom>
          <a:solidFill>
            <a:srgbClr val="1C50A2"/>
          </a:soli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0492598" y="351423"/>
            <a:ext cx="572356" cy="57235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1179254" y="2141272"/>
            <a:ext cx="302456" cy="30245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11330482" y="1257699"/>
            <a:ext cx="390938" cy="390938"/>
          </a:xfrm>
          <a:prstGeom prst="ellipse">
            <a:avLst/>
          </a:prstGeom>
          <a:solidFill>
            <a:srgbClr val="1C50A2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2856939" y="3915698"/>
            <a:ext cx="6481592" cy="805815"/>
          </a:xfrm>
          <a:prstGeom prst="rect">
            <a:avLst/>
          </a:prstGeom>
          <a:noFill/>
        </p:spPr>
        <p:txBody>
          <a:bodyPr wrap="square" lIns="68548" tIns="34274" rIns="68548" bIns="34274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/>
            <a:r>
              <a:rPr lang="zh-CN" altLang="en-US" sz="48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界面原型设计原理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 p14:presetBounceEnd="2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 p14:presetBounceEnd="2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 bldLvl="0" animBg="1"/>
          <p:bldP spid="17" grpId="0" bldLvl="0" animBg="1"/>
          <p:bldP spid="18" grpId="0" bldLvl="0" animBg="1"/>
          <p:bldP spid="19" grpId="0" bldLvl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 bldLvl="0" animBg="1"/>
          <p:bldP spid="17" grpId="0" bldLvl="0" animBg="1"/>
          <p:bldP spid="18" grpId="0" bldLvl="0" animBg="1"/>
          <p:bldP spid="19" grpId="0" bldLvl="0" animBg="1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911259" y="313984"/>
            <a:ext cx="2784309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marL="0" lvl="1" algn="ctr"/>
            <a:r>
              <a:rPr lang="zh-CN" altLang="en-US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界面原型设计工具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Title 1">
            <a:hlinkClick r:id="rId6" action="ppaction://hlinkfile"/>
          </p:cNvPr>
          <p:cNvSpPr txBox="1"/>
          <p:nvPr/>
        </p:nvSpPr>
        <p:spPr>
          <a:xfrm>
            <a:off x="427990" y="420370"/>
            <a:ext cx="10809605" cy="636016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lnSpc>
                <a:spcPct val="150000"/>
              </a:lnSpc>
            </a:pP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itle 1"/>
          <p:cNvSpPr txBox="1"/>
          <p:nvPr>
            <p:custDataLst>
              <p:tags r:id="rId1"/>
            </p:custDataLst>
          </p:nvPr>
        </p:nvSpPr>
        <p:spPr>
          <a:xfrm>
            <a:off x="997585" y="819785"/>
            <a:ext cx="1966595" cy="42291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</a:rPr>
              <a:t>Question</a:t>
            </a:r>
            <a:r>
              <a:rPr lang="en-US" altLang="zh-CN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</a:rPr>
              <a:t>5</a:t>
            </a:r>
            <a:endParaRPr lang="en-US" altLang="zh-CN" sz="2400" b="1" dirty="0">
              <a:solidFill>
                <a:srgbClr val="1C50A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566281" y="1846320"/>
            <a:ext cx="10341284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问：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请列举出至少两种界面原型设计工具</a:t>
            </a: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66282" y="3095691"/>
            <a:ext cx="10341284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答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Axure RP、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Proto.io、墨刀和Pixso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400971" y="2140570"/>
            <a:ext cx="1393529" cy="1393528"/>
            <a:chOff x="2276771" y="2221458"/>
            <a:chExt cx="2625430" cy="2625428"/>
          </a:xfrm>
        </p:grpSpPr>
        <p:sp>
          <p:nvSpPr>
            <p:cNvPr id="5" name="椭圆 4"/>
            <p:cNvSpPr/>
            <p:nvPr/>
          </p:nvSpPr>
          <p:spPr>
            <a:xfrm>
              <a:off x="2276771" y="2221458"/>
              <a:ext cx="2625430" cy="2625428"/>
            </a:xfrm>
            <a:prstGeom prst="ellipse">
              <a:avLst/>
            </a:prstGeom>
            <a:noFill/>
            <a:ln w="28575">
              <a:solidFill>
                <a:srgbClr val="1847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n-ea"/>
                <a:cs typeface="+mn-ea"/>
                <a:sym typeface="+mn-lt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2581581" y="2621254"/>
              <a:ext cx="2052942" cy="1840098"/>
              <a:chOff x="4950565" y="2141272"/>
              <a:chExt cx="3094826" cy="2773962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4950565" y="2141272"/>
                <a:ext cx="151884" cy="151884"/>
              </a:xfrm>
              <a:prstGeom prst="ellipse">
                <a:avLst/>
              </a:prstGeom>
              <a:solidFill>
                <a:srgbClr val="1847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7893507" y="4763350"/>
                <a:ext cx="151884" cy="151884"/>
              </a:xfrm>
              <a:prstGeom prst="ellipse">
                <a:avLst/>
              </a:prstGeom>
              <a:solidFill>
                <a:srgbClr val="1847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2582460" y="2625347"/>
              <a:ext cx="2045906" cy="1856228"/>
              <a:chOff x="4953229" y="2141272"/>
              <a:chExt cx="3084220" cy="2798278"/>
            </a:xfrm>
            <a:solidFill>
              <a:srgbClr val="1C50A2"/>
            </a:solidFill>
          </p:grpSpPr>
          <p:sp>
            <p:nvSpPr>
              <p:cNvPr id="46" name="椭圆 45"/>
              <p:cNvSpPr/>
              <p:nvPr/>
            </p:nvSpPr>
            <p:spPr>
              <a:xfrm>
                <a:off x="4953229" y="4787666"/>
                <a:ext cx="151884" cy="1518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7885565" y="2141272"/>
                <a:ext cx="151884" cy="1518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14" name="椭圆 13"/>
            <p:cNvSpPr/>
            <p:nvPr/>
          </p:nvSpPr>
          <p:spPr>
            <a:xfrm>
              <a:off x="2616618" y="2570728"/>
              <a:ext cx="1946033" cy="1946033"/>
            </a:xfrm>
            <a:prstGeom prst="ellipse">
              <a:avLst/>
            </a:prstGeom>
            <a:solidFill>
              <a:srgbClr val="1C50A2"/>
            </a:solidFill>
            <a:ln>
              <a:noFill/>
            </a:ln>
            <a:effectLst>
              <a:outerShdw blurRad="177800" dist="101600" dir="72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5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cs typeface="+mn-ea"/>
                  <a:sym typeface="+mn-lt"/>
                </a:rPr>
                <a:t>4</a:t>
              </a:r>
            </a:p>
          </p:txBody>
        </p:sp>
      </p:grpSp>
      <p:sp>
        <p:nvSpPr>
          <p:cNvPr id="16" name="椭圆 15"/>
          <p:cNvSpPr/>
          <p:nvPr/>
        </p:nvSpPr>
        <p:spPr>
          <a:xfrm>
            <a:off x="11268220" y="-923780"/>
            <a:ext cx="1847559" cy="1847559"/>
          </a:xfrm>
          <a:prstGeom prst="ellipse">
            <a:avLst/>
          </a:prstGeom>
          <a:solidFill>
            <a:srgbClr val="1C50A2"/>
          </a:soli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0492598" y="351423"/>
            <a:ext cx="572356" cy="57235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1179254" y="2141272"/>
            <a:ext cx="302456" cy="30245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11330482" y="1257699"/>
            <a:ext cx="390938" cy="390938"/>
          </a:xfrm>
          <a:prstGeom prst="ellipse">
            <a:avLst/>
          </a:prstGeom>
          <a:solidFill>
            <a:srgbClr val="1C50A2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2855034" y="3915698"/>
            <a:ext cx="6481592" cy="805815"/>
          </a:xfrm>
          <a:prstGeom prst="rect">
            <a:avLst/>
          </a:prstGeom>
          <a:noFill/>
        </p:spPr>
        <p:txBody>
          <a:bodyPr wrap="square" lIns="68548" tIns="34274" rIns="68548" bIns="34274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/>
            <a:r>
              <a:rPr lang="zh-CN" altLang="en-US" sz="48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小组分工和参考文献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 p14:presetBounceEnd="2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 p14:presetBounceEnd="2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 bldLvl="0" animBg="1"/>
          <p:bldP spid="17" grpId="0" bldLvl="0" animBg="1"/>
          <p:bldP spid="18" grpId="0" bldLvl="0" animBg="1"/>
          <p:bldP spid="19" grpId="0" bldLvl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 bldLvl="0" animBg="1"/>
          <p:bldP spid="17" grpId="0" bldLvl="0" animBg="1"/>
          <p:bldP spid="18" grpId="0" bldLvl="0" animBg="1"/>
          <p:bldP spid="19" grpId="0" bldLvl="0" animBg="1"/>
        </p:bldLst>
      </p:timing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911424" y="287215"/>
            <a:ext cx="1397443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小组分工</a:t>
            </a:r>
          </a:p>
        </p:txBody>
      </p:sp>
      <p:sp>
        <p:nvSpPr>
          <p:cNvPr id="46" name="Title 1"/>
          <p:cNvSpPr txBox="1"/>
          <p:nvPr/>
        </p:nvSpPr>
        <p:spPr>
          <a:xfrm>
            <a:off x="1050152" y="779313"/>
            <a:ext cx="10091695" cy="168958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lnSpc>
                <a:spcPct val="150000"/>
              </a:lnSpc>
            </a:pP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1424" y="779313"/>
            <a:ext cx="50885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本次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UML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翻转课堂小组分工如下：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2890412"/>
              </p:ext>
            </p:extLst>
          </p:nvPr>
        </p:nvGraphicFramePr>
        <p:xfrm>
          <a:off x="1050152" y="1712702"/>
          <a:ext cx="5786122" cy="32295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6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47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00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7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6763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zh-CN" sz="1100" b="0" kern="100" dirty="0">
                          <a:effectLst/>
                          <a:latin typeface="+mj-ea"/>
                          <a:ea typeface="+mj-ea"/>
                        </a:rPr>
                        <a:t>组员名</a:t>
                      </a:r>
                      <a:endParaRPr lang="zh-CN" sz="1100" b="0" kern="100" dirty="0">
                        <a:effectLst/>
                        <a:latin typeface="+mj-ea"/>
                        <a:ea typeface="+mj-ea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zh-CN" sz="1100" b="0" kern="100" dirty="0">
                          <a:effectLst/>
                          <a:latin typeface="+mj-ea"/>
                          <a:ea typeface="+mj-ea"/>
                        </a:rPr>
                        <a:t>成就</a:t>
                      </a:r>
                      <a:endParaRPr lang="zh-CN" sz="1100" b="0" kern="100" dirty="0">
                        <a:effectLst/>
                        <a:latin typeface="+mj-ea"/>
                        <a:ea typeface="+mj-ea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zh-CN" sz="1100" b="0" kern="100">
                          <a:effectLst/>
                          <a:latin typeface="+mj-ea"/>
                          <a:ea typeface="+mj-ea"/>
                        </a:rPr>
                        <a:t>不足</a:t>
                      </a:r>
                      <a:endParaRPr lang="zh-CN" sz="1100" b="0" kern="100">
                        <a:effectLst/>
                        <a:latin typeface="+mj-ea"/>
                        <a:ea typeface="+mj-ea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zh-CN" sz="1100" b="0" kern="100">
                          <a:effectLst/>
                          <a:latin typeface="+mj-ea"/>
                          <a:ea typeface="+mj-ea"/>
                        </a:rPr>
                        <a:t>得分</a:t>
                      </a:r>
                      <a:endParaRPr lang="zh-CN" sz="1100" b="0" kern="100">
                        <a:effectLst/>
                        <a:latin typeface="+mj-ea"/>
                        <a:ea typeface="+mj-ea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982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zh-CN" sz="1100" b="0" kern="100">
                          <a:effectLst/>
                          <a:latin typeface="+mj-ea"/>
                          <a:ea typeface="+mj-ea"/>
                        </a:rPr>
                        <a:t>韩易贤</a:t>
                      </a:r>
                      <a:endParaRPr lang="zh-CN" sz="1100" b="0" kern="100">
                        <a:effectLst/>
                        <a:latin typeface="+mj-ea"/>
                        <a:ea typeface="+mj-ea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kern="100" dirty="0">
                          <a:effectLst/>
                          <a:latin typeface="+mj-ea"/>
                          <a:ea typeface="+mj-ea"/>
                          <a:cs typeface="Times New Roman" panose="02020603050405020304" charset="0"/>
                        </a:rPr>
                        <a:t>负责了</a:t>
                      </a:r>
                      <a:r>
                        <a:rPr lang="en-US" altLang="zh-CN" sz="1100" b="0" kern="100" dirty="0">
                          <a:effectLst/>
                          <a:latin typeface="+mj-ea"/>
                          <a:ea typeface="+mj-ea"/>
                          <a:cs typeface="Times New Roman" panose="02020603050405020304" charset="0"/>
                        </a:rPr>
                        <a:t>PPT</a:t>
                      </a:r>
                      <a:r>
                        <a:rPr lang="zh-CN" altLang="en-US" sz="1100" b="0" kern="100" dirty="0">
                          <a:effectLst/>
                          <a:latin typeface="+mj-ea"/>
                          <a:ea typeface="+mj-ea"/>
                          <a:cs typeface="Times New Roman" panose="02020603050405020304" charset="0"/>
                        </a:rPr>
                        <a:t>高保真与低保真的理</a:t>
                      </a:r>
                      <a:r>
                        <a:rPr lang="zh-CN" altLang="en-US" sz="1100" b="0" kern="1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charset="0"/>
                        </a:rPr>
                        <a:t>论</a:t>
                      </a:r>
                      <a:r>
                        <a:rPr lang="zh-CN" altLang="en-US" sz="1100" b="0" kern="100" dirty="0">
                          <a:effectLst/>
                          <a:latin typeface="+mj-ea"/>
                          <a:ea typeface="+mj-ea"/>
                          <a:cs typeface="Times New Roman" panose="02020603050405020304" charset="0"/>
                        </a:rPr>
                        <a:t>介绍部分的文案</a:t>
                      </a:r>
                      <a:endParaRPr lang="zh-CN" sz="1100" b="0" kern="100" dirty="0">
                        <a:effectLst/>
                        <a:latin typeface="+mj-ea"/>
                        <a:ea typeface="+mj-ea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zh-CN" altLang="en-US" sz="1100" b="0" kern="100" dirty="0">
                          <a:effectLst/>
                          <a:latin typeface="+mj-ea"/>
                          <a:ea typeface="+mj-ea"/>
                          <a:cs typeface="Times New Roman" panose="02020603050405020304" charset="0"/>
                        </a:rPr>
                        <a:t>没有标注重点</a:t>
                      </a:r>
                      <a:endParaRPr lang="zh-CN" sz="1100" b="0" kern="100" dirty="0">
                        <a:effectLst/>
                        <a:latin typeface="+mj-ea"/>
                        <a:ea typeface="+mj-ea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en-US" altLang="zh-CN" sz="1100" b="0" kern="100" dirty="0">
                          <a:effectLst/>
                          <a:latin typeface="+mj-ea"/>
                          <a:ea typeface="+mj-ea"/>
                          <a:cs typeface="Times New Roman" panose="02020603050405020304" charset="0"/>
                        </a:rPr>
                        <a:t>87</a:t>
                      </a:r>
                      <a:endParaRPr lang="zh-CN" sz="1100" b="0" kern="100" dirty="0">
                        <a:effectLst/>
                        <a:latin typeface="+mj-ea"/>
                        <a:ea typeface="+mj-ea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982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zh-CN" sz="1100" b="0" kern="100">
                          <a:effectLst/>
                          <a:latin typeface="+mj-ea"/>
                          <a:ea typeface="+mj-ea"/>
                        </a:rPr>
                        <a:t>时蒙恩</a:t>
                      </a:r>
                      <a:endParaRPr lang="zh-CN" sz="1100" b="0" kern="100">
                        <a:effectLst/>
                        <a:latin typeface="+mj-ea"/>
                        <a:ea typeface="+mj-ea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kern="1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charset="0"/>
                        </a:rPr>
                        <a:t>负责了</a:t>
                      </a:r>
                      <a:r>
                        <a:rPr lang="en-US" altLang="zh-CN" sz="1100" b="0" kern="1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charset="0"/>
                        </a:rPr>
                        <a:t>PPT</a:t>
                      </a:r>
                      <a:r>
                        <a:rPr lang="zh-CN" altLang="en-US" sz="1100" b="0" kern="1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charset="0"/>
                        </a:rPr>
                        <a:t>高保真与低保真的高低保真分析部分的文案</a:t>
                      </a:r>
                      <a:endParaRPr lang="zh-CN" altLang="zh-CN" sz="1100" b="0" kern="100" dirty="0">
                        <a:solidFill>
                          <a:schemeClr val="dk1"/>
                        </a:solidFill>
                        <a:effectLst/>
                        <a:latin typeface="+mj-ea"/>
                        <a:ea typeface="+mn-ea"/>
                        <a:cs typeface="Times New Roman" panose="02020603050405020304" charset="0"/>
                      </a:endParaRPr>
                    </a:p>
                    <a:p>
                      <a:pPr algn="l">
                        <a:spcBef>
                          <a:spcPts val="600"/>
                        </a:spcBef>
                      </a:pPr>
                      <a:endParaRPr lang="zh-CN" altLang="zh-CN" sz="1100" b="0" kern="100" dirty="0">
                        <a:effectLst/>
                        <a:latin typeface="+mj-ea"/>
                        <a:ea typeface="+mj-ea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zh-CN" altLang="en-US" sz="1100" b="0" kern="100" dirty="0">
                          <a:effectLst/>
                          <a:latin typeface="+mj-ea"/>
                          <a:ea typeface="+mj-ea"/>
                          <a:cs typeface="Times New Roman" panose="02020603050405020304" charset="0"/>
                        </a:rPr>
                        <a:t>缺少提问</a:t>
                      </a:r>
                      <a:endParaRPr lang="zh-CN" sz="1100" b="0" kern="100" dirty="0">
                        <a:effectLst/>
                        <a:latin typeface="+mj-ea"/>
                        <a:ea typeface="+mj-ea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en-US" altLang="zh-CN" sz="1100" b="0" kern="100" dirty="0">
                          <a:effectLst/>
                          <a:latin typeface="+mj-ea"/>
                          <a:ea typeface="+mj-ea"/>
                          <a:cs typeface="Times New Roman" panose="02020603050405020304" charset="0"/>
                        </a:rPr>
                        <a:t>93</a:t>
                      </a:r>
                      <a:endParaRPr lang="zh-CN" sz="1100" b="0" kern="100" dirty="0">
                        <a:effectLst/>
                        <a:latin typeface="+mj-ea"/>
                        <a:ea typeface="+mj-ea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9738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zh-CN" sz="1100" b="0" kern="100">
                          <a:effectLst/>
                          <a:latin typeface="+mj-ea"/>
                          <a:ea typeface="+mj-ea"/>
                        </a:rPr>
                        <a:t>潘阅</a:t>
                      </a:r>
                      <a:endParaRPr lang="zh-CN" sz="1100" b="0" kern="100">
                        <a:effectLst/>
                        <a:latin typeface="+mj-ea"/>
                        <a:ea typeface="+mj-ea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en-US" altLang="zh-CN" sz="1100" b="0" kern="100" dirty="0">
                          <a:effectLst/>
                          <a:latin typeface="+mj-ea"/>
                          <a:ea typeface="+mj-ea"/>
                          <a:cs typeface="Times New Roman" panose="02020603050405020304" charset="0"/>
                        </a:rPr>
                        <a:t>ppt</a:t>
                      </a:r>
                      <a:r>
                        <a:rPr lang="zh-CN" altLang="en-US" sz="1100" b="0" kern="100" dirty="0">
                          <a:effectLst/>
                          <a:latin typeface="+mj-ea"/>
                          <a:ea typeface="+mj-ea"/>
                          <a:cs typeface="Times New Roman" panose="02020603050405020304" charset="0"/>
                        </a:rPr>
                        <a:t>的理论和高低保真制作以及后续更改建议</a:t>
                      </a:r>
                      <a:endParaRPr lang="zh-CN" sz="1100" b="0" kern="100" dirty="0">
                        <a:effectLst/>
                        <a:latin typeface="+mj-ea"/>
                        <a:ea typeface="+mj-ea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zh-CN" altLang="en-US" sz="1100" b="0" kern="100" dirty="0">
                          <a:effectLst/>
                          <a:latin typeface="+mj-ea"/>
                          <a:ea typeface="+mj-ea"/>
                          <a:cs typeface="Times New Roman" panose="02020603050405020304" charset="0"/>
                        </a:rPr>
                        <a:t>界面排版较差</a:t>
                      </a:r>
                      <a:endParaRPr lang="zh-CN" sz="1100" b="0" kern="100" dirty="0">
                        <a:effectLst/>
                        <a:latin typeface="+mj-ea"/>
                        <a:ea typeface="+mj-ea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en-US" altLang="zh-CN" sz="1100" b="0" kern="100" dirty="0">
                          <a:effectLst/>
                          <a:latin typeface="+mj-ea"/>
                          <a:ea typeface="+mj-ea"/>
                          <a:cs typeface="Times New Roman" panose="02020603050405020304" charset="0"/>
                        </a:rPr>
                        <a:t>86</a:t>
                      </a:r>
                      <a:endParaRPr lang="zh-CN" sz="1100" b="0" kern="100" dirty="0">
                        <a:effectLst/>
                        <a:latin typeface="+mj-ea"/>
                        <a:ea typeface="+mj-ea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0982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zh-CN" sz="1100" b="0" kern="100" dirty="0">
                          <a:effectLst/>
                          <a:latin typeface="+mj-ea"/>
                          <a:ea typeface="+mj-ea"/>
                        </a:rPr>
                        <a:t>田淼</a:t>
                      </a:r>
                      <a:endParaRPr lang="zh-CN" sz="1100" b="0" kern="100" dirty="0">
                        <a:effectLst/>
                        <a:latin typeface="+mj-ea"/>
                        <a:ea typeface="+mj-ea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en-US" altLang="zh-CN" sz="1100" b="0" kern="100" dirty="0">
                          <a:effectLst/>
                          <a:latin typeface="+mj-ea"/>
                          <a:ea typeface="+mj-ea"/>
                          <a:cs typeface="Times New Roman" panose="02020603050405020304" charset="0"/>
                        </a:rPr>
                        <a:t>ppt</a:t>
                      </a:r>
                      <a:r>
                        <a:rPr lang="zh-CN" altLang="en-US" sz="1100" b="0" kern="100" dirty="0">
                          <a:effectLst/>
                          <a:latin typeface="+mj-ea"/>
                          <a:ea typeface="+mj-ea"/>
                          <a:cs typeface="Times New Roman" panose="02020603050405020304" charset="0"/>
                        </a:rPr>
                        <a:t>的界面原型设计理论部分的文案和</a:t>
                      </a:r>
                      <a:r>
                        <a:rPr lang="en-US" altLang="zh-CN" sz="1100" b="0" kern="100" dirty="0">
                          <a:effectLst/>
                          <a:latin typeface="+mj-ea"/>
                          <a:ea typeface="+mj-ea"/>
                          <a:cs typeface="Times New Roman" panose="02020603050405020304" charset="0"/>
                        </a:rPr>
                        <a:t>ppt</a:t>
                      </a:r>
                      <a:r>
                        <a:rPr lang="zh-CN" altLang="en-US" sz="1100" b="0" kern="100" dirty="0">
                          <a:effectLst/>
                          <a:latin typeface="+mj-ea"/>
                          <a:ea typeface="+mj-ea"/>
                          <a:cs typeface="Times New Roman" panose="02020603050405020304" charset="0"/>
                        </a:rPr>
                        <a:t>排版</a:t>
                      </a:r>
                      <a:endParaRPr lang="en-US" altLang="zh-CN" sz="1100" b="0" kern="100" dirty="0">
                        <a:effectLst/>
                        <a:latin typeface="+mj-ea"/>
                        <a:ea typeface="+mj-ea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en-US" altLang="zh-CN" sz="1100" b="0" kern="100" dirty="0">
                          <a:effectLst/>
                          <a:latin typeface="+mj-ea"/>
                          <a:ea typeface="+mj-ea"/>
                          <a:cs typeface="Times New Roman" panose="02020603050405020304" charset="0"/>
                        </a:rPr>
                        <a:t>ppt</a:t>
                      </a:r>
                      <a:r>
                        <a:rPr lang="zh-CN" altLang="en-US" sz="1100" b="0" kern="100" dirty="0">
                          <a:effectLst/>
                          <a:latin typeface="+mj-ea"/>
                          <a:ea typeface="+mj-ea"/>
                          <a:cs typeface="Times New Roman" panose="02020603050405020304" charset="0"/>
                        </a:rPr>
                        <a:t>提交较迟</a:t>
                      </a:r>
                      <a:endParaRPr lang="zh-CN" sz="1100" b="0" kern="100" dirty="0">
                        <a:effectLst/>
                        <a:latin typeface="+mj-ea"/>
                        <a:ea typeface="+mj-ea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en-US" altLang="zh-CN" sz="1100" b="0" kern="100" dirty="0">
                          <a:effectLst/>
                          <a:latin typeface="+mj-ea"/>
                          <a:ea typeface="+mj-ea"/>
                          <a:cs typeface="Times New Roman" panose="02020603050405020304" charset="0"/>
                        </a:rPr>
                        <a:t>90</a:t>
                      </a:r>
                      <a:endParaRPr lang="zh-CN" sz="1100" b="0" kern="100" dirty="0">
                        <a:effectLst/>
                        <a:latin typeface="+mj-ea"/>
                        <a:ea typeface="+mj-ea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0982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zh-CN" sz="1100" b="0" kern="100">
                          <a:effectLst/>
                          <a:latin typeface="+mj-ea"/>
                          <a:ea typeface="+mj-ea"/>
                        </a:rPr>
                        <a:t>黄永智</a:t>
                      </a:r>
                      <a:endParaRPr lang="zh-CN" sz="1100" b="0" kern="100">
                        <a:effectLst/>
                        <a:latin typeface="+mj-ea"/>
                        <a:ea typeface="+mj-ea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zh-CN" altLang="en-US" sz="1100" b="0" kern="100" dirty="0">
                          <a:effectLst/>
                          <a:latin typeface="+mj-ea"/>
                          <a:ea typeface="+mj-ea"/>
                          <a:cs typeface="Times New Roman" panose="02020603050405020304" charset="0"/>
                        </a:rPr>
                        <a:t>负责了</a:t>
                      </a:r>
                      <a:r>
                        <a:rPr lang="en-US" altLang="zh-CN" sz="1100" b="0" kern="100" dirty="0">
                          <a:effectLst/>
                          <a:latin typeface="+mj-ea"/>
                          <a:ea typeface="+mj-ea"/>
                          <a:cs typeface="Times New Roman" panose="02020603050405020304" charset="0"/>
                        </a:rPr>
                        <a:t>PPT</a:t>
                      </a:r>
                      <a:r>
                        <a:rPr lang="zh-CN" altLang="en-US" sz="1100" b="0" kern="100" dirty="0">
                          <a:effectLst/>
                          <a:latin typeface="+mj-ea"/>
                          <a:ea typeface="+mj-ea"/>
                          <a:cs typeface="Times New Roman" panose="02020603050405020304" charset="0"/>
                        </a:rPr>
                        <a:t>界面原型工具部分的文案</a:t>
                      </a:r>
                      <a:endParaRPr lang="zh-CN" sz="1100" b="0" kern="100" dirty="0">
                        <a:effectLst/>
                        <a:latin typeface="+mj-ea"/>
                        <a:ea typeface="+mj-ea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zh-CN" altLang="en-US" sz="1100" b="0" kern="100" dirty="0">
                          <a:effectLst/>
                          <a:latin typeface="+mj-ea"/>
                          <a:ea typeface="+mj-ea"/>
                          <a:cs typeface="Times New Roman" panose="02020603050405020304" charset="0"/>
                        </a:rPr>
                        <a:t>缺少文献出处</a:t>
                      </a:r>
                      <a:endParaRPr lang="zh-CN" sz="1100" b="0" kern="100" dirty="0">
                        <a:effectLst/>
                        <a:latin typeface="+mj-ea"/>
                        <a:ea typeface="+mj-ea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en-US" altLang="zh-CN" sz="1100" b="0" kern="100" dirty="0">
                          <a:effectLst/>
                          <a:latin typeface="+mj-ea"/>
                          <a:ea typeface="+mj-ea"/>
                          <a:cs typeface="Times New Roman" panose="02020603050405020304" charset="0"/>
                        </a:rPr>
                        <a:t>91</a:t>
                      </a:r>
                      <a:endParaRPr lang="zh-CN" sz="1100" b="0" kern="100" dirty="0">
                        <a:effectLst/>
                        <a:latin typeface="+mj-ea"/>
                        <a:ea typeface="+mj-ea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0982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zh-CN" sz="1100" b="0" kern="100">
                          <a:effectLst/>
                          <a:latin typeface="+mj-ea"/>
                          <a:ea typeface="+mj-ea"/>
                        </a:rPr>
                        <a:t>郑骥</a:t>
                      </a:r>
                      <a:endParaRPr lang="zh-CN" sz="1100" b="0" kern="100">
                        <a:effectLst/>
                        <a:latin typeface="+mj-ea"/>
                        <a:ea typeface="+mj-ea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en-US" altLang="zh-CN" sz="1100" b="0" kern="1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charset="0"/>
                        </a:rPr>
                        <a:t>ppt</a:t>
                      </a:r>
                      <a:r>
                        <a:rPr lang="zh-CN" altLang="en-US" sz="1100" b="0" kern="1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charset="0"/>
                        </a:rPr>
                        <a:t>的原型设计工具制作以及后续更改建议</a:t>
                      </a:r>
                      <a:endParaRPr lang="zh-CN" altLang="zh-CN" sz="1100" b="0" kern="100" dirty="0">
                        <a:solidFill>
                          <a:schemeClr val="dk1"/>
                        </a:solidFill>
                        <a:effectLst/>
                        <a:latin typeface="+mj-ea"/>
                        <a:ea typeface="+mn-ea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zh-CN" altLang="en-US" sz="1100" b="0" kern="100" dirty="0">
                          <a:effectLst/>
                          <a:latin typeface="+mj-ea"/>
                          <a:ea typeface="+mj-ea"/>
                          <a:cs typeface="Times New Roman" panose="02020603050405020304" charset="0"/>
                        </a:rPr>
                        <a:t>界面排版较差</a:t>
                      </a:r>
                      <a:endParaRPr lang="zh-CN" sz="1100" b="0" kern="100" dirty="0">
                        <a:effectLst/>
                        <a:latin typeface="+mj-ea"/>
                        <a:ea typeface="+mj-ea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en-US" altLang="zh-CN" sz="1100" b="0" kern="100" dirty="0">
                          <a:effectLst/>
                          <a:latin typeface="+mj-ea"/>
                          <a:ea typeface="+mj-ea"/>
                          <a:cs typeface="Times New Roman" panose="02020603050405020304" charset="0"/>
                        </a:rPr>
                        <a:t>86</a:t>
                      </a:r>
                      <a:endParaRPr lang="zh-CN" sz="1100" b="0" kern="100" dirty="0">
                        <a:effectLst/>
                        <a:latin typeface="+mj-ea"/>
                        <a:ea typeface="+mj-ea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cov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911424" y="287215"/>
            <a:ext cx="1397443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参考文献</a:t>
            </a:r>
          </a:p>
        </p:txBody>
      </p:sp>
      <p:sp>
        <p:nvSpPr>
          <p:cNvPr id="46" name="Title 1"/>
          <p:cNvSpPr txBox="1"/>
          <p:nvPr/>
        </p:nvSpPr>
        <p:spPr>
          <a:xfrm>
            <a:off x="1050152" y="779313"/>
            <a:ext cx="10091695" cy="168958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lnSpc>
                <a:spcPct val="150000"/>
              </a:lnSpc>
            </a:pP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50152" y="1061409"/>
            <a:ext cx="62259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charset="0"/>
                <a:hlinkClick r:id="rId3"/>
              </a:rPr>
              <a:t>https://zhuanlan.zhihu.com/p/102484859</a:t>
            </a:r>
            <a:endParaRPr lang="en-US" altLang="zh-CN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charset="0"/>
            </a:endParaRPr>
          </a:p>
          <a:p>
            <a:endParaRPr lang="en-US" altLang="zh-CN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charset="0"/>
            </a:endParaRPr>
          </a:p>
          <a:p>
            <a:r>
              <a:rPr lang="en-US" altLang="zh-CN" dirty="0">
                <a:hlinkClick r:id="rId4"/>
              </a:rPr>
              <a:t>(112</a:t>
            </a:r>
            <a:r>
              <a:rPr lang="zh-CN" altLang="en-US" dirty="0">
                <a:hlinkClick r:id="rId4"/>
              </a:rPr>
              <a:t>条消息</a:t>
            </a:r>
            <a:r>
              <a:rPr lang="en-US" altLang="zh-CN" dirty="0">
                <a:hlinkClick r:id="rId4"/>
              </a:rPr>
              <a:t>) </a:t>
            </a:r>
            <a:r>
              <a:rPr lang="zh-CN" altLang="en-US" dirty="0">
                <a:hlinkClick r:id="rId4"/>
              </a:rPr>
              <a:t>界面原型设计工具</a:t>
            </a:r>
            <a:r>
              <a:rPr lang="en-US" altLang="zh-CN" dirty="0">
                <a:hlinkClick r:id="rId4"/>
              </a:rPr>
              <a:t>Balsamiq</a:t>
            </a:r>
            <a:r>
              <a:rPr lang="zh-CN" altLang="en-US" dirty="0">
                <a:hlinkClick r:id="rId4"/>
              </a:rPr>
              <a:t>、墨刀、</a:t>
            </a:r>
            <a:r>
              <a:rPr lang="en-US" altLang="zh-CN" dirty="0">
                <a:hlinkClick r:id="rId4"/>
              </a:rPr>
              <a:t>Axure</a:t>
            </a:r>
            <a:r>
              <a:rPr lang="zh-CN" altLang="en-US" dirty="0">
                <a:hlinkClick r:id="rId4"/>
              </a:rPr>
              <a:t>、</a:t>
            </a:r>
            <a:r>
              <a:rPr lang="en-US" altLang="zh-CN" dirty="0" err="1">
                <a:hlinkClick r:id="rId4"/>
              </a:rPr>
              <a:t>Mockplus_axure</a:t>
            </a:r>
            <a:r>
              <a:rPr lang="en-US" altLang="zh-CN" dirty="0">
                <a:hlinkClick r:id="rId4"/>
              </a:rPr>
              <a:t> </a:t>
            </a:r>
            <a:r>
              <a:rPr lang="zh-CN" altLang="en-US" dirty="0">
                <a:hlinkClick r:id="rId4"/>
              </a:rPr>
              <a:t>和 </a:t>
            </a:r>
            <a:r>
              <a:rPr lang="en-US" altLang="zh-CN" dirty="0" err="1">
                <a:hlinkClick r:id="rId4"/>
              </a:rPr>
              <a:t>balsamiq</a:t>
            </a:r>
            <a:r>
              <a:rPr lang="zh-CN" altLang="en-US" dirty="0">
                <a:hlinkClick r:id="rId4"/>
              </a:rPr>
              <a:t>的比较</a:t>
            </a:r>
            <a:r>
              <a:rPr lang="en-US" altLang="zh-CN" dirty="0">
                <a:hlinkClick r:id="rId4"/>
              </a:rPr>
              <a:t>_</a:t>
            </a:r>
            <a:r>
              <a:rPr lang="en-US" altLang="zh-CN" dirty="0" err="1">
                <a:hlinkClick r:id="rId4"/>
              </a:rPr>
              <a:t>sinolover</a:t>
            </a:r>
            <a:r>
              <a:rPr lang="zh-CN" altLang="en-US" dirty="0">
                <a:hlinkClick r:id="rId4"/>
              </a:rPr>
              <a:t>的博客</a:t>
            </a:r>
            <a:r>
              <a:rPr lang="en-US" altLang="zh-CN" dirty="0">
                <a:hlinkClick r:id="rId4"/>
              </a:rPr>
              <a:t>-CSDN</a:t>
            </a:r>
            <a:r>
              <a:rPr lang="zh-CN" altLang="en-US" dirty="0">
                <a:hlinkClick r:id="rId4"/>
              </a:rPr>
              <a:t>博客</a:t>
            </a:r>
            <a:endParaRPr lang="en-US" altLang="zh-CN" dirty="0"/>
          </a:p>
          <a:p>
            <a:endParaRPr lang="en-US" altLang="zh-CN" kern="100" dirty="0">
              <a:latin typeface="等线" panose="02010600030101010101" charset="-122"/>
              <a:ea typeface="等线" panose="02010600030101010101" charset="-122"/>
              <a:cs typeface="Times New Roman" panose="02020603050405020304" charset="0"/>
            </a:endParaRPr>
          </a:p>
          <a:p>
            <a:r>
              <a:rPr lang="en-US" altLang="zh-CN" kern="100" dirty="0">
                <a:latin typeface="等线" panose="02010600030101010101" charset="-122"/>
                <a:ea typeface="等线" panose="02010600030101010101" charset="-122"/>
                <a:cs typeface="Times New Roman" panose="02020603050405020304" charset="0"/>
                <a:hlinkClick r:id="rId5"/>
              </a:rPr>
              <a:t>https://pixso.cn/designskills/shenmeshiyuanxingsheji/#:~:text=%E5%8E%9F%E5%9E%8B%E8%AE%BE%E8%AE%A1%E6%98%AF%E5%AF%B9%E4%BA%A7%E5%93%81,%E5%8A%9F%E8%83%BD%E5%92%8C%E4%BA%A4%E4%BA%92%E6%96%B9%E5%BC%8F%E3%80%82</a:t>
            </a:r>
            <a:endParaRPr lang="en-US" altLang="zh-CN" kern="100" dirty="0">
              <a:latin typeface="等线" panose="02010600030101010101" charset="-122"/>
              <a:ea typeface="等线" panose="02010600030101010101" charset="-122"/>
              <a:cs typeface="Times New Roman" panose="02020603050405020304" charset="0"/>
            </a:endParaRPr>
          </a:p>
          <a:p>
            <a:endParaRPr lang="en-US" altLang="zh-CN" kern="100" dirty="0">
              <a:latin typeface="等线" panose="02010600030101010101" charset="-122"/>
              <a:ea typeface="等线" panose="02010600030101010101" charset="-122"/>
              <a:cs typeface="Times New Roman" panose="02020603050405020304" charset="0"/>
            </a:endParaRPr>
          </a:p>
          <a:p>
            <a:r>
              <a:rPr lang="zh-CN" altLang="en-US" kern="100" dirty="0">
                <a:latin typeface="等线" panose="02010600030101010101" charset="-122"/>
                <a:ea typeface="等线" panose="02010600030101010101" charset="-122"/>
                <a:cs typeface="Times New Roman" panose="02020603050405020304" charset="0"/>
              </a:rPr>
              <a:t>四种工具官网</a:t>
            </a:r>
            <a:endParaRPr lang="en-US" altLang="zh-CN" kern="100" dirty="0">
              <a:latin typeface="等线" panose="02010600030101010101" charset="-122"/>
              <a:ea typeface="等线" panose="02010600030101010101" charset="-122"/>
              <a:cs typeface="Times New Roman" panose="02020603050405020304" charset="0"/>
            </a:endParaRPr>
          </a:p>
          <a:p>
            <a:endParaRPr lang="en-US" altLang="zh-CN" kern="100" dirty="0">
              <a:latin typeface="等线" panose="02010600030101010101" charset="-122"/>
              <a:ea typeface="等线" panose="02010600030101010101" charset="-122"/>
              <a:cs typeface="Times New Roman" panose="02020603050405020304" charset="0"/>
            </a:endParaRPr>
          </a:p>
          <a:p>
            <a:r>
              <a:rPr lang="en-US" altLang="zh-CN" kern="100" dirty="0">
                <a:latin typeface="等线" panose="02010600030101010101" charset="-122"/>
                <a:ea typeface="等线" panose="02010600030101010101" charset="-122"/>
                <a:cs typeface="Times New Roman" panose="02020603050405020304" charset="0"/>
              </a:rPr>
              <a:t>Wiki</a:t>
            </a:r>
            <a:r>
              <a:rPr lang="zh-CN" altLang="en-US" kern="100" dirty="0">
                <a:latin typeface="等线" panose="02010600030101010101" charset="-122"/>
                <a:ea typeface="等线" panose="02010600030101010101" charset="-122"/>
                <a:cs typeface="Times New Roman" panose="02020603050405020304" charset="0"/>
              </a:rPr>
              <a:t>：</a:t>
            </a:r>
            <a:r>
              <a:rPr lang="en-US" altLang="zh-CN" kern="100" dirty="0" err="1">
                <a:latin typeface="等线" panose="02010600030101010101" charset="-122"/>
                <a:ea typeface="等线" panose="02010600030101010101" charset="-122"/>
                <a:cs typeface="Times New Roman" panose="02020603050405020304" charset="0"/>
              </a:rPr>
              <a:t>axure</a:t>
            </a:r>
            <a:r>
              <a:rPr lang="en-US" altLang="zh-CN" kern="100" dirty="0">
                <a:latin typeface="等线" panose="02010600030101010101" charset="-122"/>
                <a:ea typeface="等线" panose="02010600030101010101" charset="-122"/>
                <a:cs typeface="Times New Roman" panose="02020603050405020304" charset="0"/>
              </a:rPr>
              <a:t> RP</a:t>
            </a:r>
          </a:p>
          <a:p>
            <a:endParaRPr lang="en-US" altLang="zh-CN" kern="100" dirty="0">
              <a:latin typeface="等线" panose="02010600030101010101" charset="-122"/>
              <a:ea typeface="等线" panose="02010600030101010101" charset="-122"/>
              <a:cs typeface="Times New Roman" panose="02020603050405020304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  <p:transition spd="slow">
    <p:cove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1207455" y="157627"/>
            <a:ext cx="869659" cy="869659"/>
          </a:xfrm>
          <a:prstGeom prst="ellipse">
            <a:avLst/>
          </a:prstGeom>
          <a:solidFill>
            <a:srgbClr val="1C50A2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0494498" y="1027286"/>
            <a:ext cx="572356" cy="57235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9984544" y="2075926"/>
            <a:ext cx="422031" cy="422031"/>
          </a:xfrm>
          <a:prstGeom prst="ellipse">
            <a:avLst/>
          </a:prstGeom>
          <a:solidFill>
            <a:srgbClr val="1C50A2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9360270" y="2472639"/>
            <a:ext cx="302456" cy="30245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0104119" y="375750"/>
            <a:ext cx="302456" cy="302456"/>
          </a:xfrm>
          <a:prstGeom prst="ellipse">
            <a:avLst/>
          </a:prstGeom>
          <a:solidFill>
            <a:srgbClr val="1C50A2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1118973" y="1944299"/>
            <a:ext cx="390938" cy="390938"/>
          </a:xfrm>
          <a:prstGeom prst="ellipse">
            <a:avLst/>
          </a:prstGeom>
          <a:solidFill>
            <a:srgbClr val="1C50A2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-190500" y="5924841"/>
            <a:ext cx="1098259" cy="1098259"/>
          </a:xfrm>
          <a:prstGeom prst="ellipse">
            <a:avLst/>
          </a:prstGeom>
          <a:solidFill>
            <a:srgbClr val="1C50A2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2184400" y="4749799"/>
            <a:ext cx="622299" cy="622299"/>
          </a:xfrm>
          <a:prstGeom prst="ellipse">
            <a:avLst/>
          </a:prstGeom>
          <a:solidFill>
            <a:srgbClr val="1C50A2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428873" y="5924841"/>
            <a:ext cx="847727" cy="847727"/>
          </a:xfrm>
          <a:prstGeom prst="ellipse">
            <a:avLst/>
          </a:prstGeom>
          <a:solidFill>
            <a:srgbClr val="1C50A2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90560" y="5569741"/>
            <a:ext cx="1288259" cy="128825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84161" y="5093491"/>
            <a:ext cx="622299" cy="622299"/>
          </a:xfrm>
          <a:prstGeom prst="ellipse">
            <a:avLst/>
          </a:prstGeom>
          <a:solidFill>
            <a:srgbClr val="1C50A2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92854" y="4279899"/>
            <a:ext cx="204399" cy="20439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2082200" y="4482499"/>
            <a:ext cx="204399" cy="204399"/>
          </a:xfrm>
          <a:prstGeom prst="ellipse">
            <a:avLst/>
          </a:prstGeom>
          <a:solidFill>
            <a:srgbClr val="1C50A2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238831" y="5302440"/>
            <a:ext cx="204399" cy="20439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067119" y="5404639"/>
            <a:ext cx="204399" cy="204399"/>
          </a:xfrm>
          <a:prstGeom prst="ellipse">
            <a:avLst/>
          </a:prstGeom>
          <a:solidFill>
            <a:srgbClr val="1C50A2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227778" y="5609038"/>
            <a:ext cx="204399" cy="20439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标题 3"/>
          <p:cNvSpPr>
            <a:spLocks noGrp="1"/>
          </p:cNvSpPr>
          <p:nvPr/>
        </p:nvSpPr>
        <p:spPr>
          <a:xfrm>
            <a:off x="3208939" y="2591125"/>
            <a:ext cx="6914515" cy="1080770"/>
          </a:xfrm>
        </p:spPr>
        <p:txBody>
          <a:bodyPr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endParaRPr lang="zh-CN" altLang="en-US" sz="4400" b="1" dirty="0">
              <a:solidFill>
                <a:srgbClr val="1C50A2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107572" y="1848411"/>
            <a:ext cx="4041140" cy="76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4400" b="1" dirty="0">
                <a:solidFill>
                  <a:srgbClr val="1C50A2"/>
                </a:solidFill>
                <a:latin typeface="+mj-ea"/>
                <a:ea typeface="+mj-ea"/>
                <a:sym typeface="+mn-ea"/>
              </a:rPr>
              <a:t>2023-翻转课堂</a:t>
            </a:r>
            <a:endParaRPr lang="zh-CN" altLang="en-US" sz="4400" b="1" dirty="0">
              <a:solidFill>
                <a:srgbClr val="1C50A2"/>
              </a:solidFill>
              <a:latin typeface="+mj-ea"/>
              <a:ea typeface="+mj-ea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107572" y="3036396"/>
            <a:ext cx="4986020" cy="76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4400" b="1" dirty="0">
                <a:solidFill>
                  <a:srgbClr val="1C50A2"/>
                </a:solidFill>
                <a:latin typeface="+mj-ea"/>
                <a:ea typeface="+mj-ea"/>
                <a:sym typeface="+mn-ea"/>
              </a:rPr>
              <a:t>展示完毕  感谢观看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464788" y="273344"/>
            <a:ext cx="2488304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界面原型设计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72172" y="1132742"/>
            <a:ext cx="10447655" cy="23431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/>
            <a:r>
              <a:rPr lang="zh-CN" altLang="en-US" dirty="0"/>
              <a:t>什么是界面原型？</a:t>
            </a:r>
            <a:endParaRPr lang="en-US" altLang="zh-CN" dirty="0"/>
          </a:p>
          <a:p>
            <a:pPr indent="457200"/>
            <a:endParaRPr lang="en-US" altLang="zh-CN" dirty="0"/>
          </a:p>
          <a:p>
            <a:pPr indent="457200"/>
            <a:r>
              <a:rPr lang="zh-CN" altLang="en-US" dirty="0"/>
              <a:t>界面原型是指在设计和开发软件、网站、移动应用等界面时，用于</a:t>
            </a:r>
            <a:r>
              <a:rPr lang="zh-CN" altLang="en-US" dirty="0">
                <a:solidFill>
                  <a:srgbClr val="FF0000"/>
                </a:solidFill>
              </a:rPr>
              <a:t>展示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演示产品界面设计</a:t>
            </a:r>
            <a:r>
              <a:rPr lang="zh-CN" altLang="en-US" dirty="0"/>
              <a:t>的一个</a:t>
            </a:r>
            <a:r>
              <a:rPr lang="zh-CN" altLang="en-US" dirty="0">
                <a:solidFill>
                  <a:srgbClr val="FF0000"/>
                </a:solidFill>
              </a:rPr>
              <a:t>初步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可交互原型</a:t>
            </a:r>
            <a:r>
              <a:rPr lang="zh-CN" altLang="en-US" dirty="0"/>
              <a:t>。它通常是在</a:t>
            </a:r>
            <a:r>
              <a:rPr lang="zh-CN" altLang="en-US" dirty="0">
                <a:solidFill>
                  <a:srgbClr val="FF0000"/>
                </a:solidFill>
              </a:rPr>
              <a:t>需求分析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功能规划</a:t>
            </a:r>
            <a:r>
              <a:rPr lang="zh-CN" altLang="en-US" dirty="0"/>
              <a:t>完成之后，设计师或开发人员使用工具</a:t>
            </a:r>
            <a:r>
              <a:rPr lang="zh-CN" altLang="en-US" dirty="0">
                <a:solidFill>
                  <a:srgbClr val="FF0000"/>
                </a:solidFill>
              </a:rPr>
              <a:t>绘制出草图或线框图</a:t>
            </a:r>
            <a:r>
              <a:rPr lang="zh-CN" altLang="en-US" dirty="0"/>
              <a:t>，通过</a:t>
            </a:r>
            <a:r>
              <a:rPr lang="zh-CN" altLang="en-US" dirty="0">
                <a:solidFill>
                  <a:srgbClr val="FF0000"/>
                </a:solidFill>
              </a:rPr>
              <a:t>添加交互元素</a:t>
            </a:r>
            <a:r>
              <a:rPr lang="zh-CN" altLang="en-US" dirty="0"/>
              <a:t>（如按钮、下拉框、输入框等）和</a:t>
            </a:r>
            <a:r>
              <a:rPr lang="zh-CN" altLang="en-US" dirty="0">
                <a:solidFill>
                  <a:srgbClr val="FF0000"/>
                </a:solidFill>
              </a:rPr>
              <a:t>基本的交互行为</a:t>
            </a:r>
            <a:r>
              <a:rPr lang="zh-CN" altLang="en-US" dirty="0"/>
              <a:t>（如点击、滑动、弹出等）来模拟用户和系统之间的交互过程，以便快速</a:t>
            </a:r>
            <a:r>
              <a:rPr lang="zh-CN" altLang="en-US" dirty="0">
                <a:solidFill>
                  <a:srgbClr val="FF0000"/>
                </a:solidFill>
              </a:rPr>
              <a:t>确定和修改设计方案</a:t>
            </a:r>
            <a:r>
              <a:rPr lang="zh-CN" altLang="en-US" dirty="0"/>
              <a:t>。</a:t>
            </a:r>
          </a:p>
        </p:txBody>
      </p:sp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464788" y="273344"/>
            <a:ext cx="2488304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界面原型设计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2000" y="1085850"/>
            <a:ext cx="10447655" cy="23431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/>
            <a:r>
              <a:rPr lang="zh-CN" altLang="en-US" dirty="0"/>
              <a:t>使用界面原型有以下几个好处：</a:t>
            </a:r>
            <a:endParaRPr lang="en-US" altLang="zh-CN" dirty="0"/>
          </a:p>
          <a:p>
            <a:pPr indent="457200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D496A1-3656-4E6D-8437-484041B66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185" y="1705708"/>
            <a:ext cx="6843661" cy="4588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464788" y="273344"/>
            <a:ext cx="2488304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界面原型设计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2000" y="1085850"/>
            <a:ext cx="10447655" cy="23431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/>
            <a:r>
              <a:rPr lang="zh-CN" altLang="en-US" dirty="0"/>
              <a:t>什么是原型设计？</a:t>
            </a:r>
          </a:p>
          <a:p>
            <a:pPr indent="457200"/>
            <a:endParaRPr lang="zh-CN" altLang="en-US" dirty="0"/>
          </a:p>
          <a:p>
            <a:pPr indent="457200"/>
            <a:r>
              <a:rPr lang="zh-CN" altLang="en-US" dirty="0"/>
              <a:t>原型设计是对产品的可视化呈现，主要传达产品的</a:t>
            </a:r>
            <a:r>
              <a:rPr lang="zh-CN" altLang="en-US" dirty="0">
                <a:solidFill>
                  <a:srgbClr val="FF0000"/>
                </a:solidFill>
              </a:rPr>
              <a:t>信息架构、内容、功能和交互方式</a:t>
            </a:r>
            <a:r>
              <a:rPr lang="zh-CN" altLang="en-US" dirty="0"/>
              <a:t>。原型设计是</a:t>
            </a:r>
            <a:r>
              <a:rPr lang="zh-CN" altLang="en-US" dirty="0">
                <a:solidFill>
                  <a:srgbClr val="FF0000"/>
                </a:solidFill>
              </a:rPr>
              <a:t>设计方案的具象表达</a:t>
            </a:r>
            <a:r>
              <a:rPr lang="zh-CN" altLang="en-US" dirty="0"/>
              <a:t>，也是设计师将想法、功能、内容形象地表达出来，</a:t>
            </a:r>
            <a:r>
              <a:rPr lang="zh-CN" altLang="en-US" dirty="0">
                <a:solidFill>
                  <a:srgbClr val="FF0000"/>
                </a:solidFill>
              </a:rPr>
              <a:t>是产品设计过程中进行团队沟通、产品测试和获取用户反馈的重要途径。</a:t>
            </a:r>
          </a:p>
        </p:txBody>
      </p:sp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464788" y="273344"/>
            <a:ext cx="2488304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界面原型设计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901DD27-B723-41CE-93FF-FE5512829F9A}"/>
              </a:ext>
            </a:extLst>
          </p:cNvPr>
          <p:cNvGrpSpPr/>
          <p:nvPr/>
        </p:nvGrpSpPr>
        <p:grpSpPr>
          <a:xfrm>
            <a:off x="744415" y="961292"/>
            <a:ext cx="4431323" cy="5248373"/>
            <a:chOff x="744415" y="961292"/>
            <a:chExt cx="3927231" cy="5248373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CDEDCB77-76D5-4FB9-BE58-5FE254FB4C00}"/>
                </a:ext>
              </a:extLst>
            </p:cNvPr>
            <p:cNvSpPr/>
            <p:nvPr/>
          </p:nvSpPr>
          <p:spPr>
            <a:xfrm>
              <a:off x="744415" y="961292"/>
              <a:ext cx="3927231" cy="5070231"/>
            </a:xfrm>
            <a:prstGeom prst="roundRect">
              <a:avLst>
                <a:gd name="adj" fmla="val 6219"/>
              </a:avLst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744415" y="1085850"/>
              <a:ext cx="3927231" cy="512381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457200"/>
              <a:r>
                <a:rPr lang="zh-CN" altLang="en-US" dirty="0"/>
                <a:t>原型设计的目的：</a:t>
              </a:r>
            </a:p>
            <a:p>
              <a:pPr indent="457200"/>
              <a:endParaRPr lang="zh-CN" altLang="en-US" dirty="0"/>
            </a:p>
            <a:p>
              <a:pPr indent="457200"/>
              <a:r>
                <a:rPr lang="en-US" altLang="zh-CN" dirty="0"/>
                <a:t>1</a:t>
              </a:r>
              <a:r>
                <a:rPr lang="zh-CN" altLang="en-US" dirty="0"/>
                <a:t>、在实际设计与开发开始之前</a:t>
              </a:r>
              <a:r>
                <a:rPr lang="zh-CN" altLang="en-US" dirty="0">
                  <a:solidFill>
                    <a:srgbClr val="FF0000"/>
                  </a:solidFill>
                </a:rPr>
                <a:t>展现和测试产品系统的功能与可用性</a:t>
              </a:r>
              <a:r>
                <a:rPr lang="zh-CN" altLang="en-US" dirty="0"/>
                <a:t>。</a:t>
              </a:r>
              <a:endParaRPr lang="en-US" altLang="zh-CN" dirty="0"/>
            </a:p>
            <a:p>
              <a:pPr indent="457200"/>
              <a:endParaRPr lang="zh-CN" altLang="en-US" dirty="0"/>
            </a:p>
            <a:p>
              <a:pPr indent="457200"/>
              <a:r>
                <a:rPr lang="en-US" altLang="zh-CN" dirty="0"/>
                <a:t>2</a:t>
              </a:r>
              <a:r>
                <a:rPr lang="zh-CN" altLang="en-US" dirty="0"/>
                <a:t>、通过用户提供的反馈，来</a:t>
              </a:r>
              <a:r>
                <a:rPr lang="zh-CN" altLang="en-US" dirty="0">
                  <a:solidFill>
                    <a:srgbClr val="FF0000"/>
                  </a:solidFill>
                </a:rPr>
                <a:t>检查界面原型与用户需求的匹配程度</a:t>
              </a:r>
              <a:endParaRPr lang="en-US" altLang="zh-CN" dirty="0">
                <a:solidFill>
                  <a:srgbClr val="FF0000"/>
                </a:solidFill>
              </a:endParaRPr>
            </a:p>
            <a:p>
              <a:pPr indent="457200"/>
              <a:endParaRPr lang="zh-CN" altLang="en-US" dirty="0"/>
            </a:p>
            <a:p>
              <a:pPr indent="457200"/>
              <a:r>
                <a:rPr lang="en-US" altLang="zh-CN" dirty="0"/>
                <a:t>3</a:t>
              </a:r>
              <a:r>
                <a:rPr lang="zh-CN" altLang="en-US" dirty="0"/>
                <a:t>、设计团队可以在将时间与资源投入开发之前，</a:t>
              </a:r>
              <a:r>
                <a:rPr lang="zh-CN" altLang="en-US" dirty="0">
                  <a:solidFill>
                    <a:srgbClr val="FF0000"/>
                  </a:solidFill>
                </a:rPr>
                <a:t>确保所构建的体系是正确的</a:t>
              </a:r>
              <a:r>
                <a:rPr lang="zh-CN" altLang="en-US" dirty="0"/>
                <a:t>。</a:t>
              </a:r>
            </a:p>
            <a:p>
              <a:pPr indent="457200"/>
              <a:endParaRPr lang="zh-CN" altLang="en-US" dirty="0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7C44B94-274C-4C0F-9631-57BB4888C4DA}"/>
              </a:ext>
            </a:extLst>
          </p:cNvPr>
          <p:cNvGrpSpPr/>
          <p:nvPr/>
        </p:nvGrpSpPr>
        <p:grpSpPr>
          <a:xfrm>
            <a:off x="5937738" y="961292"/>
            <a:ext cx="4994032" cy="5070231"/>
            <a:chOff x="5937738" y="961292"/>
            <a:chExt cx="4994032" cy="5070231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93F6172E-94D6-4D29-BC1E-8CF2C53E2FE2}"/>
                </a:ext>
              </a:extLst>
            </p:cNvPr>
            <p:cNvSpPr/>
            <p:nvPr/>
          </p:nvSpPr>
          <p:spPr>
            <a:xfrm>
              <a:off x="5937738" y="961292"/>
              <a:ext cx="4994032" cy="5070231"/>
            </a:xfrm>
            <a:prstGeom prst="roundRect">
              <a:avLst>
                <a:gd name="adj" fmla="val 504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6E27744-5DA9-4591-A586-B02008F35A25}"/>
                </a:ext>
              </a:extLst>
            </p:cNvPr>
            <p:cNvSpPr txBox="1"/>
            <p:nvPr/>
          </p:nvSpPr>
          <p:spPr>
            <a:xfrm>
              <a:off x="6025662" y="1085850"/>
              <a:ext cx="4906108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457200"/>
              <a:r>
                <a:rPr lang="zh-CN" altLang="en-US" dirty="0"/>
                <a:t>优势：</a:t>
              </a:r>
            </a:p>
            <a:p>
              <a:pPr indent="457200"/>
              <a:endParaRPr lang="zh-CN" altLang="en-US" dirty="0"/>
            </a:p>
            <a:p>
              <a:pPr indent="457200"/>
              <a:r>
                <a:rPr lang="en-US" altLang="zh-CN" dirty="0"/>
                <a:t>1. </a:t>
              </a:r>
              <a:r>
                <a:rPr lang="zh-CN" altLang="en-US" dirty="0"/>
                <a:t>在原型设计的基础上</a:t>
              </a:r>
              <a:r>
                <a:rPr lang="zh-CN" altLang="en-US" dirty="0">
                  <a:solidFill>
                    <a:srgbClr val="FF0000"/>
                  </a:solidFill>
                </a:rPr>
                <a:t>进行高效沟通</a:t>
              </a:r>
              <a:r>
                <a:rPr lang="zh-CN" altLang="en-US" dirty="0"/>
                <a:t>。</a:t>
              </a:r>
              <a:endParaRPr lang="en-US" altLang="zh-CN" dirty="0"/>
            </a:p>
            <a:p>
              <a:pPr indent="457200"/>
              <a:endParaRPr lang="zh-CN" altLang="en-US" dirty="0"/>
            </a:p>
            <a:p>
              <a:pPr indent="457200"/>
              <a:r>
                <a:rPr lang="en-US" altLang="zh-CN" dirty="0"/>
                <a:t>2.</a:t>
              </a:r>
              <a:r>
                <a:rPr lang="zh-CN" altLang="en-US" dirty="0"/>
                <a:t> 有一个坚实的基础来构思改进，让团队成员</a:t>
              </a:r>
              <a:r>
                <a:rPr lang="zh-CN" altLang="en-US" dirty="0">
                  <a:solidFill>
                    <a:srgbClr val="FF0000"/>
                  </a:solidFill>
                </a:rPr>
                <a:t>了解产品的潜在价值、风险、成本问题</a:t>
              </a:r>
              <a:r>
                <a:rPr lang="zh-CN" altLang="en-US" dirty="0"/>
                <a:t>。</a:t>
              </a:r>
              <a:endParaRPr lang="en-US" altLang="zh-CN" dirty="0"/>
            </a:p>
            <a:p>
              <a:pPr indent="457200"/>
              <a:endParaRPr lang="en-US" altLang="zh-CN" dirty="0"/>
            </a:p>
            <a:p>
              <a:pPr indent="457200"/>
              <a:r>
                <a:rPr lang="en-US" altLang="zh-CN" dirty="0"/>
                <a:t>3. </a:t>
              </a:r>
              <a:r>
                <a:rPr lang="zh-CN" altLang="en-US" dirty="0"/>
                <a:t>通过原型设计，你可以</a:t>
              </a:r>
              <a:r>
                <a:rPr lang="zh-CN" altLang="en-US" dirty="0">
                  <a:solidFill>
                    <a:srgbClr val="FF0000"/>
                  </a:solidFill>
                </a:rPr>
                <a:t>快速构建想法并进行测试</a:t>
              </a:r>
              <a:r>
                <a:rPr lang="zh-CN" altLang="en-US" dirty="0"/>
                <a:t>。</a:t>
              </a:r>
              <a:endParaRPr lang="en-US" altLang="zh-CN" dirty="0"/>
            </a:p>
            <a:p>
              <a:pPr indent="457200"/>
              <a:endParaRPr lang="zh-CN" altLang="en-US" dirty="0"/>
            </a:p>
            <a:p>
              <a:pPr indent="457200"/>
              <a:r>
                <a:rPr lang="en-US" altLang="zh-CN" dirty="0"/>
                <a:t>4.</a:t>
              </a:r>
              <a:r>
                <a:rPr lang="zh-CN" altLang="en-US" dirty="0"/>
                <a:t> 通过创建原型，可进行用户测试，为产品设计任意提供有价值的反馈。并且可以帮助你深入了解用户，</a:t>
              </a:r>
              <a:r>
                <a:rPr lang="zh-CN" altLang="en-US" dirty="0">
                  <a:solidFill>
                    <a:srgbClr val="FF0000"/>
                  </a:solidFill>
                </a:rPr>
                <a:t>发现用户的应用习惯以及潜在需求</a:t>
              </a:r>
              <a:r>
                <a:rPr lang="zh-CN" altLang="en-US" dirty="0"/>
                <a:t>。</a:t>
              </a:r>
            </a:p>
            <a:p>
              <a:endParaRPr lang="zh-CN" altLang="en-US" dirty="0"/>
            </a:p>
          </p:txBody>
        </p:sp>
      </p:grpSp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997585" y="702310"/>
            <a:ext cx="1966595" cy="42291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</a:rPr>
              <a:t>Question</a:t>
            </a:r>
            <a:r>
              <a:rPr lang="en-US" altLang="zh-CN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altLang="zh-CN" sz="2400" b="1" dirty="0">
              <a:solidFill>
                <a:srgbClr val="1C50A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6281" y="2024120"/>
            <a:ext cx="10341284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问：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界面原型设计通常在哪两个阶段之后？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66282" y="3229041"/>
            <a:ext cx="10341284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答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通常是在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需求分析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功能规划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完成之后</a:t>
            </a:r>
          </a:p>
        </p:txBody>
      </p:sp>
      <p:sp>
        <p:nvSpPr>
          <p:cNvPr id="4" name="Title 1"/>
          <p:cNvSpPr txBox="1"/>
          <p:nvPr>
            <p:custDataLst>
              <p:tags r:id="rId1"/>
            </p:custDataLst>
          </p:nvPr>
        </p:nvSpPr>
        <p:spPr>
          <a:xfrm>
            <a:off x="319373" y="143169"/>
            <a:ext cx="2488304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界面原型设计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997585" y="702310"/>
            <a:ext cx="1966595" cy="42291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</a:rPr>
              <a:t>Question</a:t>
            </a:r>
            <a:r>
              <a:rPr lang="en-US" altLang="zh-CN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</a:rPr>
              <a:t>2</a:t>
            </a:r>
            <a:endParaRPr lang="en-US" altLang="zh-CN" sz="2400" b="1" dirty="0">
              <a:solidFill>
                <a:srgbClr val="1C50A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6281" y="2051231"/>
            <a:ext cx="10341284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问：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列举至少两条使用原型设计的优势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66281" y="2849893"/>
            <a:ext cx="1034128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答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sz="2400" dirty="0">
                <a:sym typeface="+mn-ea"/>
              </a:rPr>
              <a:t>·</a:t>
            </a:r>
            <a:r>
              <a:rPr lang="zh-CN" altLang="en-US" sz="2400" dirty="0">
                <a:sym typeface="+mn-ea"/>
              </a:rPr>
              <a:t>在原型设计的基础上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进行高效沟通</a:t>
            </a:r>
            <a:r>
              <a:rPr lang="zh-CN" altLang="en-US" sz="2400" dirty="0">
                <a:sym typeface="+mn-ea"/>
              </a:rPr>
              <a:t>。</a:t>
            </a:r>
            <a:endParaRPr lang="zh-CN" altLang="en-US" sz="2400" dirty="0"/>
          </a:p>
          <a:p>
            <a:pPr indent="457200"/>
            <a:r>
              <a:rPr lang="en-US" altLang="zh-CN" sz="2400" dirty="0">
                <a:sym typeface="+mn-ea"/>
              </a:rPr>
              <a:t>·</a:t>
            </a:r>
            <a:r>
              <a:rPr lang="zh-CN" altLang="en-US" sz="2400" dirty="0">
                <a:sym typeface="+mn-ea"/>
              </a:rPr>
              <a:t>有一个坚实的基础来构思改进，让团队成员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了解产品的潜在价值、风险、成本问题</a:t>
            </a:r>
            <a:r>
              <a:rPr lang="zh-CN" altLang="en-US" sz="2400" dirty="0">
                <a:sym typeface="+mn-ea"/>
              </a:rPr>
              <a:t>。</a:t>
            </a:r>
            <a:endParaRPr lang="zh-CN" altLang="en-US" sz="2400" dirty="0"/>
          </a:p>
          <a:p>
            <a:pPr indent="457200"/>
            <a:r>
              <a:rPr lang="en-US" altLang="zh-CN" sz="2400" dirty="0">
                <a:sym typeface="+mn-ea"/>
              </a:rPr>
              <a:t>·</a:t>
            </a:r>
            <a:r>
              <a:rPr lang="zh-CN" altLang="en-US" sz="2400" dirty="0">
                <a:sym typeface="+mn-ea"/>
              </a:rPr>
              <a:t>通过原型设计，你可以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快速构建想法并进行测试</a:t>
            </a:r>
            <a:r>
              <a:rPr lang="zh-CN" altLang="en-US" sz="2400" dirty="0">
                <a:sym typeface="+mn-ea"/>
              </a:rPr>
              <a:t>。</a:t>
            </a:r>
            <a:endParaRPr lang="zh-CN" altLang="en-US" sz="2400" dirty="0"/>
          </a:p>
          <a:p>
            <a:pPr indent="457200"/>
            <a:r>
              <a:rPr lang="en-US" altLang="zh-CN" sz="2400" dirty="0">
                <a:sym typeface="+mn-ea"/>
              </a:rPr>
              <a:t>·</a:t>
            </a:r>
            <a:r>
              <a:rPr lang="zh-CN" altLang="en-US" sz="2400" dirty="0">
                <a:sym typeface="+mn-ea"/>
              </a:rPr>
              <a:t>通过创建原型，可进行用户测试，为产品设计任意提供有价值的反馈。并且可以帮助你深入了解用户，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发现用户的应用习惯以及潜在需求</a:t>
            </a:r>
            <a:r>
              <a:rPr lang="zh-CN" altLang="en-US" sz="2400" dirty="0">
                <a:sym typeface="+mn-ea"/>
              </a:rPr>
              <a:t>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Title 1"/>
          <p:cNvSpPr txBox="1"/>
          <p:nvPr>
            <p:custDataLst>
              <p:tags r:id="rId1"/>
            </p:custDataLst>
          </p:nvPr>
        </p:nvSpPr>
        <p:spPr>
          <a:xfrm>
            <a:off x="319373" y="143169"/>
            <a:ext cx="2488304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界面原型设计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722488f4-70cd-4050-9add-1f1116cb2c5f"/>
  <p:tag name="COMMONDATA" val="eyJoZGlkIjoiMzE0ZTVhYjRkZjI0ZjY5NzMzYmY3OGU5YjNjMjI3ZDA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4bb988b-c3c2-4b96-926c-868d51453219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WW.2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2074</Words>
  <Application>Microsoft Office PowerPoint</Application>
  <PresentationFormat>宽屏</PresentationFormat>
  <Paragraphs>299</Paragraphs>
  <Slides>34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3" baseType="lpstr">
      <vt:lpstr>Arial Unicode MS</vt:lpstr>
      <vt:lpstr>Helvetica Condensed</vt:lpstr>
      <vt:lpstr>Noto Sans SC</vt:lpstr>
      <vt:lpstr>U.S. 101</vt:lpstr>
      <vt:lpstr>等线</vt:lpstr>
      <vt:lpstr>微软雅黑</vt:lpstr>
      <vt:lpstr>Arial</vt:lpstr>
      <vt:lpstr>Calibri</vt:lpstr>
      <vt:lpstr>WWW.2PPT.COM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www.2ppt.com-爱PPT提供资源下载</dc:title>
  <dc:subject>www.2ppt.com-爱PPT提供资源下载</dc:subject>
  <dc:creator>www.2ppt.com-爱PPT提供资源下载</dc:creator>
  <dc:description>www.2ppt.com-爱PPT提供资源下载</dc:description>
  <cp:lastModifiedBy>水 水水</cp:lastModifiedBy>
  <cp:revision>41</cp:revision>
  <dcterms:created xsi:type="dcterms:W3CDTF">2021-10-06T00:40:00Z</dcterms:created>
  <dcterms:modified xsi:type="dcterms:W3CDTF">2023-04-13T18:26:31Z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B1E15A41B7014127826EA15C249DF0FE_12</vt:lpwstr>
  </property>
  <property fmtid="{D5CDD505-2E9C-101B-9397-08002B2CF9AE}" pid="3" name="KSOProductBuildVer">
    <vt:lpwstr>2052-11.1.0.14036</vt:lpwstr>
  </property>
</Properties>
</file>